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2" r:id="rId1"/>
  </p:sldMasterIdLst>
  <p:notesMasterIdLst>
    <p:notesMasterId r:id="rId13"/>
  </p:notesMasterIdLst>
  <p:sldIdLst>
    <p:sldId id="323" r:id="rId2"/>
    <p:sldId id="262" r:id="rId3"/>
    <p:sldId id="261" r:id="rId4"/>
    <p:sldId id="263" r:id="rId5"/>
    <p:sldId id="264" r:id="rId6"/>
    <p:sldId id="324" r:id="rId7"/>
    <p:sldId id="259" r:id="rId8"/>
    <p:sldId id="256" r:id="rId9"/>
    <p:sldId id="257" r:id="rId10"/>
    <p:sldId id="258"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D89726-3914-4F22-B254-3A2C35B4CA1E}" v="448" dt="2024-01-02T15:25:31.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82" d="100"/>
          <a:sy n="82" d="100"/>
        </p:scale>
        <p:origin x="9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 Mehendale" userId="0856cae01dde144f" providerId="LiveId" clId="{B8D89726-3914-4F22-B254-3A2C35B4CA1E}"/>
    <pc:docChg chg="undo custSel addSld delSld modSld sldOrd">
      <pc:chgData name="Vaibhav Mehendale" userId="0856cae01dde144f" providerId="LiveId" clId="{B8D89726-3914-4F22-B254-3A2C35B4CA1E}" dt="2024-01-02T16:31:37.286" v="7966" actId="1036"/>
      <pc:docMkLst>
        <pc:docMk/>
      </pc:docMkLst>
      <pc:sldChg chg="addSp delSp modSp mod">
        <pc:chgData name="Vaibhav Mehendale" userId="0856cae01dde144f" providerId="LiveId" clId="{B8D89726-3914-4F22-B254-3A2C35B4CA1E}" dt="2024-01-02T11:04:16.220" v="7849" actId="20577"/>
        <pc:sldMkLst>
          <pc:docMk/>
          <pc:sldMk cId="3482486318" sldId="256"/>
        </pc:sldMkLst>
        <pc:spChg chg="add del mod">
          <ac:chgData name="Vaibhav Mehendale" userId="0856cae01dde144f" providerId="LiveId" clId="{B8D89726-3914-4F22-B254-3A2C35B4CA1E}" dt="2024-01-01T17:08:53.723" v="1316" actId="12084"/>
          <ac:spMkLst>
            <pc:docMk/>
            <pc:sldMk cId="3482486318" sldId="256"/>
            <ac:spMk id="3" creationId="{3A524F82-67F6-B036-04B4-0ECE40A902E0}"/>
          </ac:spMkLst>
        </pc:spChg>
        <pc:spChg chg="add del mod">
          <ac:chgData name="Vaibhav Mehendale" userId="0856cae01dde144f" providerId="LiveId" clId="{B8D89726-3914-4F22-B254-3A2C35B4CA1E}" dt="2024-01-01T17:09:26.662" v="1327" actId="12084"/>
          <ac:spMkLst>
            <pc:docMk/>
            <pc:sldMk cId="3482486318" sldId="256"/>
            <ac:spMk id="7" creationId="{3D091193-E1F5-D318-04FA-C7F9837766B6}"/>
          </ac:spMkLst>
        </pc:spChg>
        <pc:spChg chg="mod">
          <ac:chgData name="Vaibhav Mehendale" userId="0856cae01dde144f" providerId="LiveId" clId="{B8D89726-3914-4F22-B254-3A2C35B4CA1E}" dt="2024-01-02T08:43:10.718" v="7339" actId="20577"/>
          <ac:spMkLst>
            <pc:docMk/>
            <pc:sldMk cId="3482486318" sldId="256"/>
            <ac:spMk id="8" creationId="{4E163FCA-F792-D9A3-FF56-E437708764BE}"/>
          </ac:spMkLst>
        </pc:spChg>
        <pc:spChg chg="del mod">
          <ac:chgData name="Vaibhav Mehendale" userId="0856cae01dde144f" providerId="LiveId" clId="{B8D89726-3914-4F22-B254-3A2C35B4CA1E}" dt="2024-01-01T17:29:50.861" v="1612" actId="478"/>
          <ac:spMkLst>
            <pc:docMk/>
            <pc:sldMk cId="3482486318" sldId="256"/>
            <ac:spMk id="9" creationId="{C9017C40-4A96-BEFC-AE93-AAF5FD0C715D}"/>
          </ac:spMkLst>
        </pc:spChg>
        <pc:spChg chg="del mod">
          <ac:chgData name="Vaibhav Mehendale" userId="0856cae01dde144f" providerId="LiveId" clId="{B8D89726-3914-4F22-B254-3A2C35B4CA1E}" dt="2024-01-01T17:29:50.861" v="1612" actId="478"/>
          <ac:spMkLst>
            <pc:docMk/>
            <pc:sldMk cId="3482486318" sldId="256"/>
            <ac:spMk id="10" creationId="{3B11F150-7E4B-C446-8E76-B357B5B98D21}"/>
          </ac:spMkLst>
        </pc:spChg>
        <pc:spChg chg="del mod">
          <ac:chgData name="Vaibhav Mehendale" userId="0856cae01dde144f" providerId="LiveId" clId="{B8D89726-3914-4F22-B254-3A2C35B4CA1E}" dt="2024-01-01T17:29:50.861" v="1612" actId="478"/>
          <ac:spMkLst>
            <pc:docMk/>
            <pc:sldMk cId="3482486318" sldId="256"/>
            <ac:spMk id="11" creationId="{119F84B2-F659-6E18-A57C-052EF7042889}"/>
          </ac:spMkLst>
        </pc:spChg>
        <pc:spChg chg="del mod">
          <ac:chgData name="Vaibhav Mehendale" userId="0856cae01dde144f" providerId="LiveId" clId="{B8D89726-3914-4F22-B254-3A2C35B4CA1E}" dt="2024-01-01T17:29:50.861" v="1612" actId="478"/>
          <ac:spMkLst>
            <pc:docMk/>
            <pc:sldMk cId="3482486318" sldId="256"/>
            <ac:spMk id="12" creationId="{718EC5CE-1179-157A-FB8D-F48E2E7887D6}"/>
          </ac:spMkLst>
        </pc:spChg>
        <pc:spChg chg="del mod">
          <ac:chgData name="Vaibhav Mehendale" userId="0856cae01dde144f" providerId="LiveId" clId="{B8D89726-3914-4F22-B254-3A2C35B4CA1E}" dt="2024-01-01T17:29:50.861" v="1612" actId="478"/>
          <ac:spMkLst>
            <pc:docMk/>
            <pc:sldMk cId="3482486318" sldId="256"/>
            <ac:spMk id="13" creationId="{9BDBD95F-8AC1-53E8-1E74-3B12989CCDF4}"/>
          </ac:spMkLst>
        </pc:spChg>
        <pc:spChg chg="del mod">
          <ac:chgData name="Vaibhav Mehendale" userId="0856cae01dde144f" providerId="LiveId" clId="{B8D89726-3914-4F22-B254-3A2C35B4CA1E}" dt="2024-01-01T17:29:50.861" v="1612" actId="478"/>
          <ac:spMkLst>
            <pc:docMk/>
            <pc:sldMk cId="3482486318" sldId="256"/>
            <ac:spMk id="14" creationId="{A06E9F02-D654-5D93-D380-39B1ADDA65D9}"/>
          </ac:spMkLst>
        </pc:spChg>
        <pc:spChg chg="del mod">
          <ac:chgData name="Vaibhav Mehendale" userId="0856cae01dde144f" providerId="LiveId" clId="{B8D89726-3914-4F22-B254-3A2C35B4CA1E}" dt="2024-01-01T17:29:50.861" v="1612" actId="478"/>
          <ac:spMkLst>
            <pc:docMk/>
            <pc:sldMk cId="3482486318" sldId="256"/>
            <ac:spMk id="15" creationId="{C4FA94A1-F129-A99E-9EE7-B2DEFBDC85F5}"/>
          </ac:spMkLst>
        </pc:spChg>
        <pc:spChg chg="del mod">
          <ac:chgData name="Vaibhav Mehendale" userId="0856cae01dde144f" providerId="LiveId" clId="{B8D89726-3914-4F22-B254-3A2C35B4CA1E}" dt="2024-01-01T17:29:50.861" v="1612" actId="478"/>
          <ac:spMkLst>
            <pc:docMk/>
            <pc:sldMk cId="3482486318" sldId="256"/>
            <ac:spMk id="16" creationId="{74518194-BFDA-4F97-2C0C-00B69705D534}"/>
          </ac:spMkLst>
        </pc:spChg>
        <pc:spChg chg="add del mod">
          <ac:chgData name="Vaibhav Mehendale" userId="0856cae01dde144f" providerId="LiveId" clId="{B8D89726-3914-4F22-B254-3A2C35B4CA1E}" dt="2024-01-01T17:10:20.396" v="1348" actId="12084"/>
          <ac:spMkLst>
            <pc:docMk/>
            <pc:sldMk cId="3482486318" sldId="256"/>
            <ac:spMk id="19" creationId="{82980EE8-C564-F30E-4705-7490E86588A8}"/>
          </ac:spMkLst>
        </pc:spChg>
        <pc:spChg chg="del mod">
          <ac:chgData name="Vaibhav Mehendale" userId="0856cae01dde144f" providerId="LiveId" clId="{B8D89726-3914-4F22-B254-3A2C35B4CA1E}" dt="2024-01-01T17:29:50.861" v="1612" actId="478"/>
          <ac:spMkLst>
            <pc:docMk/>
            <pc:sldMk cId="3482486318" sldId="256"/>
            <ac:spMk id="21" creationId="{E612D5FE-658A-1A8D-700A-846562F2539C}"/>
          </ac:spMkLst>
        </pc:spChg>
        <pc:spChg chg="add del mod">
          <ac:chgData name="Vaibhav Mehendale" userId="0856cae01dde144f" providerId="LiveId" clId="{B8D89726-3914-4F22-B254-3A2C35B4CA1E}" dt="2024-01-01T17:15:52.010" v="1396" actId="12084"/>
          <ac:spMkLst>
            <pc:docMk/>
            <pc:sldMk cId="3482486318" sldId="256"/>
            <ac:spMk id="23" creationId="{2DA5D857-9015-A915-CA46-FA23E299F806}"/>
          </ac:spMkLst>
        </pc:spChg>
        <pc:spChg chg="del mod">
          <ac:chgData name="Vaibhav Mehendale" userId="0856cae01dde144f" providerId="LiveId" clId="{B8D89726-3914-4F22-B254-3A2C35B4CA1E}" dt="2024-01-01T17:29:50.861" v="1612" actId="478"/>
          <ac:spMkLst>
            <pc:docMk/>
            <pc:sldMk cId="3482486318" sldId="256"/>
            <ac:spMk id="24" creationId="{76475057-F593-B4CE-219E-5B95C95FA472}"/>
          </ac:spMkLst>
        </pc:spChg>
        <pc:spChg chg="del mod">
          <ac:chgData name="Vaibhav Mehendale" userId="0856cae01dde144f" providerId="LiveId" clId="{B8D89726-3914-4F22-B254-3A2C35B4CA1E}" dt="2024-01-01T17:29:50.861" v="1612" actId="478"/>
          <ac:spMkLst>
            <pc:docMk/>
            <pc:sldMk cId="3482486318" sldId="256"/>
            <ac:spMk id="25" creationId="{7E737C06-0322-806B-01C5-7D776AB81A83}"/>
          </ac:spMkLst>
        </pc:spChg>
        <pc:spChg chg="mod">
          <ac:chgData name="Vaibhav Mehendale" userId="0856cae01dde144f" providerId="LiveId" clId="{B8D89726-3914-4F22-B254-3A2C35B4CA1E}" dt="2024-01-02T08:45:53.556" v="7381" actId="20577"/>
          <ac:spMkLst>
            <pc:docMk/>
            <pc:sldMk cId="3482486318" sldId="256"/>
            <ac:spMk id="27" creationId="{9A540536-72B5-463A-4526-F60BB635EB83}"/>
          </ac:spMkLst>
        </pc:spChg>
        <pc:spChg chg="del mod">
          <ac:chgData name="Vaibhav Mehendale" userId="0856cae01dde144f" providerId="LiveId" clId="{B8D89726-3914-4F22-B254-3A2C35B4CA1E}" dt="2024-01-01T17:33:55.606" v="1704" actId="478"/>
          <ac:spMkLst>
            <pc:docMk/>
            <pc:sldMk cId="3482486318" sldId="256"/>
            <ac:spMk id="28" creationId="{A75638FD-D404-5668-55E2-8B99795D8061}"/>
          </ac:spMkLst>
        </pc:spChg>
        <pc:spChg chg="del mod">
          <ac:chgData name="Vaibhav Mehendale" userId="0856cae01dde144f" providerId="LiveId" clId="{B8D89726-3914-4F22-B254-3A2C35B4CA1E}" dt="2024-01-01T17:33:55.606" v="1704" actId="478"/>
          <ac:spMkLst>
            <pc:docMk/>
            <pc:sldMk cId="3482486318" sldId="256"/>
            <ac:spMk id="29" creationId="{81BF1669-C7DE-2EA7-38CD-F4F0E8FDD607}"/>
          </ac:spMkLst>
        </pc:spChg>
        <pc:spChg chg="del mod">
          <ac:chgData name="Vaibhav Mehendale" userId="0856cae01dde144f" providerId="LiveId" clId="{B8D89726-3914-4F22-B254-3A2C35B4CA1E}" dt="2024-01-01T17:33:55.606" v="1704" actId="478"/>
          <ac:spMkLst>
            <pc:docMk/>
            <pc:sldMk cId="3482486318" sldId="256"/>
            <ac:spMk id="31" creationId="{84C451BB-28EA-F0FC-23B7-97D1287C6200}"/>
          </ac:spMkLst>
        </pc:spChg>
        <pc:spChg chg="del mod">
          <ac:chgData name="Vaibhav Mehendale" userId="0856cae01dde144f" providerId="LiveId" clId="{B8D89726-3914-4F22-B254-3A2C35B4CA1E}" dt="2024-01-01T17:33:55.606" v="1704" actId="478"/>
          <ac:spMkLst>
            <pc:docMk/>
            <pc:sldMk cId="3482486318" sldId="256"/>
            <ac:spMk id="34" creationId="{73232BEE-8585-2EEA-3D0C-82C543804CE1}"/>
          </ac:spMkLst>
        </pc:spChg>
        <pc:spChg chg="del mod">
          <ac:chgData name="Vaibhav Mehendale" userId="0856cae01dde144f" providerId="LiveId" clId="{B8D89726-3914-4F22-B254-3A2C35B4CA1E}" dt="2024-01-01T17:33:55.606" v="1704" actId="478"/>
          <ac:spMkLst>
            <pc:docMk/>
            <pc:sldMk cId="3482486318" sldId="256"/>
            <ac:spMk id="35" creationId="{247407D4-894C-4879-4936-C7F14C86C022}"/>
          </ac:spMkLst>
        </pc:spChg>
        <pc:spChg chg="del mod">
          <ac:chgData name="Vaibhav Mehendale" userId="0856cae01dde144f" providerId="LiveId" clId="{B8D89726-3914-4F22-B254-3A2C35B4CA1E}" dt="2024-01-01T17:33:55.606" v="1704" actId="478"/>
          <ac:spMkLst>
            <pc:docMk/>
            <pc:sldMk cId="3482486318" sldId="256"/>
            <ac:spMk id="36" creationId="{AAF286E4-DA56-F9E1-C9CC-C2EAD4CC3BD6}"/>
          </ac:spMkLst>
        </pc:spChg>
        <pc:spChg chg="del mod">
          <ac:chgData name="Vaibhav Mehendale" userId="0856cae01dde144f" providerId="LiveId" clId="{B8D89726-3914-4F22-B254-3A2C35B4CA1E}" dt="2024-01-01T17:33:55.606" v="1704" actId="478"/>
          <ac:spMkLst>
            <pc:docMk/>
            <pc:sldMk cId="3482486318" sldId="256"/>
            <ac:spMk id="37" creationId="{D26DDB28-A105-FC1B-0F88-E1EBF9C5EAC7}"/>
          </ac:spMkLst>
        </pc:spChg>
        <pc:spChg chg="del mod">
          <ac:chgData name="Vaibhav Mehendale" userId="0856cae01dde144f" providerId="LiveId" clId="{B8D89726-3914-4F22-B254-3A2C35B4CA1E}" dt="2024-01-01T17:33:55.606" v="1704" actId="478"/>
          <ac:spMkLst>
            <pc:docMk/>
            <pc:sldMk cId="3482486318" sldId="256"/>
            <ac:spMk id="38" creationId="{5BCAA437-CBD7-08B9-32F2-E1A593E13AC2}"/>
          </ac:spMkLst>
        </pc:spChg>
        <pc:spChg chg="mod">
          <ac:chgData name="Vaibhav Mehendale" userId="0856cae01dde144f" providerId="LiveId" clId="{B8D89726-3914-4F22-B254-3A2C35B4CA1E}" dt="2024-01-02T08:46:02.045" v="7385" actId="20577"/>
          <ac:spMkLst>
            <pc:docMk/>
            <pc:sldMk cId="3482486318" sldId="256"/>
            <ac:spMk id="40" creationId="{563C6F97-6995-FA63-38E7-E5104588BAE8}"/>
          </ac:spMkLst>
        </pc:spChg>
        <pc:spChg chg="add mod">
          <ac:chgData name="Vaibhav Mehendale" userId="0856cae01dde144f" providerId="LiveId" clId="{B8D89726-3914-4F22-B254-3A2C35B4CA1E}" dt="2024-01-01T17:49:39.376" v="1762" actId="14100"/>
          <ac:spMkLst>
            <pc:docMk/>
            <pc:sldMk cId="3482486318" sldId="256"/>
            <ac:spMk id="41" creationId="{03EB06F2-5DC7-0C53-6558-69A49680FC6C}"/>
          </ac:spMkLst>
        </pc:spChg>
        <pc:spChg chg="mod">
          <ac:chgData name="Vaibhav Mehendale" userId="0856cae01dde144f" providerId="LiveId" clId="{B8D89726-3914-4F22-B254-3A2C35B4CA1E}" dt="2024-01-02T08:46:32.906" v="7388" actId="20577"/>
          <ac:spMkLst>
            <pc:docMk/>
            <pc:sldMk cId="3482486318" sldId="256"/>
            <ac:spMk id="42" creationId="{D27AF673-4CA8-0C00-F75C-A1042202FF90}"/>
          </ac:spMkLst>
        </pc:spChg>
        <pc:spChg chg="mod">
          <ac:chgData name="Vaibhav Mehendale" userId="0856cae01dde144f" providerId="LiveId" clId="{B8D89726-3914-4F22-B254-3A2C35B4CA1E}" dt="2024-01-02T11:04:16.220" v="7849" actId="20577"/>
          <ac:spMkLst>
            <pc:docMk/>
            <pc:sldMk cId="3482486318" sldId="256"/>
            <ac:spMk id="43" creationId="{1F4ACD47-A5CF-0B40-7982-32964842568A}"/>
          </ac:spMkLst>
        </pc:spChg>
        <pc:spChg chg="mod">
          <ac:chgData name="Vaibhav Mehendale" userId="0856cae01dde144f" providerId="LiveId" clId="{B8D89726-3914-4F22-B254-3A2C35B4CA1E}" dt="2024-01-02T05:10:39.344" v="6336" actId="1038"/>
          <ac:spMkLst>
            <pc:docMk/>
            <pc:sldMk cId="3482486318" sldId="256"/>
            <ac:spMk id="44" creationId="{E03C0409-A02B-6E94-466D-6ABF2261EDFC}"/>
          </ac:spMkLst>
        </pc:spChg>
        <pc:spChg chg="del mod">
          <ac:chgData name="Vaibhav Mehendale" userId="0856cae01dde144f" providerId="LiveId" clId="{B8D89726-3914-4F22-B254-3A2C35B4CA1E}" dt="2024-01-01T17:23:16.536" v="1539" actId="12084"/>
          <ac:spMkLst>
            <pc:docMk/>
            <pc:sldMk cId="3482486318" sldId="256"/>
            <ac:spMk id="46" creationId="{23148B26-7682-B7B1-90A4-643E88B83A58}"/>
          </ac:spMkLst>
        </pc:spChg>
        <pc:spChg chg="del mod">
          <ac:chgData name="Vaibhav Mehendale" userId="0856cae01dde144f" providerId="LiveId" clId="{B8D89726-3914-4F22-B254-3A2C35B4CA1E}" dt="2024-01-01T17:20:35.600" v="1485" actId="478"/>
          <ac:spMkLst>
            <pc:docMk/>
            <pc:sldMk cId="3482486318" sldId="256"/>
            <ac:spMk id="47" creationId="{A2BB376D-45D2-292F-FAEC-AEE2A100D03E}"/>
          </ac:spMkLst>
        </pc:spChg>
        <pc:spChg chg="del mod">
          <ac:chgData name="Vaibhav Mehendale" userId="0856cae01dde144f" providerId="LiveId" clId="{B8D89726-3914-4F22-B254-3A2C35B4CA1E}" dt="2024-01-01T17:21:35.056" v="1523" actId="478"/>
          <ac:spMkLst>
            <pc:docMk/>
            <pc:sldMk cId="3482486318" sldId="256"/>
            <ac:spMk id="48" creationId="{514EDC8A-DE7D-DB6E-F51D-0D45699AFF46}"/>
          </ac:spMkLst>
        </pc:spChg>
        <pc:spChg chg="del mod">
          <ac:chgData name="Vaibhav Mehendale" userId="0856cae01dde144f" providerId="LiveId" clId="{B8D89726-3914-4F22-B254-3A2C35B4CA1E}" dt="2024-01-01T17:20:38.304" v="1486" actId="478"/>
          <ac:spMkLst>
            <pc:docMk/>
            <pc:sldMk cId="3482486318" sldId="256"/>
            <ac:spMk id="49" creationId="{FD508C2F-D1A3-A432-9330-A1DD0004FD0B}"/>
          </ac:spMkLst>
        </pc:spChg>
        <pc:spChg chg="del mod">
          <ac:chgData name="Vaibhav Mehendale" userId="0856cae01dde144f" providerId="LiveId" clId="{B8D89726-3914-4F22-B254-3A2C35B4CA1E}" dt="2024-01-01T17:22:03.257" v="1535" actId="478"/>
          <ac:spMkLst>
            <pc:docMk/>
            <pc:sldMk cId="3482486318" sldId="256"/>
            <ac:spMk id="50" creationId="{EC06BBB0-E9F1-DF23-5B12-417FA973844B}"/>
          </ac:spMkLst>
        </pc:spChg>
        <pc:spChg chg="del mod">
          <ac:chgData name="Vaibhav Mehendale" userId="0856cae01dde144f" providerId="LiveId" clId="{B8D89726-3914-4F22-B254-3A2C35B4CA1E}" dt="2024-01-01T17:20:50.362" v="1496" actId="478"/>
          <ac:spMkLst>
            <pc:docMk/>
            <pc:sldMk cId="3482486318" sldId="256"/>
            <ac:spMk id="51" creationId="{9D155C07-AD9A-45AB-4178-D7A87105EF8C}"/>
          </ac:spMkLst>
        </pc:spChg>
        <pc:spChg chg="del mod">
          <ac:chgData name="Vaibhav Mehendale" userId="0856cae01dde144f" providerId="LiveId" clId="{B8D89726-3914-4F22-B254-3A2C35B4CA1E}" dt="2024-01-01T17:22:03.257" v="1535" actId="478"/>
          <ac:spMkLst>
            <pc:docMk/>
            <pc:sldMk cId="3482486318" sldId="256"/>
            <ac:spMk id="52" creationId="{7D6D55C8-F0CE-B33D-105E-2BC9E702797B}"/>
          </ac:spMkLst>
        </pc:spChg>
        <pc:spChg chg="del mod">
          <ac:chgData name="Vaibhav Mehendale" userId="0856cae01dde144f" providerId="LiveId" clId="{B8D89726-3914-4F22-B254-3A2C35B4CA1E}" dt="2024-01-01T17:21:05.600" v="1508" actId="478"/>
          <ac:spMkLst>
            <pc:docMk/>
            <pc:sldMk cId="3482486318" sldId="256"/>
            <ac:spMk id="53" creationId="{674A139E-0026-0227-93CE-8AD0887866E6}"/>
          </ac:spMkLst>
        </pc:spChg>
        <pc:spChg chg="del mod">
          <ac:chgData name="Vaibhav Mehendale" userId="0856cae01dde144f" providerId="LiveId" clId="{B8D89726-3914-4F22-B254-3A2C35B4CA1E}" dt="2024-01-01T17:22:03.257" v="1535" actId="478"/>
          <ac:spMkLst>
            <pc:docMk/>
            <pc:sldMk cId="3482486318" sldId="256"/>
            <ac:spMk id="54" creationId="{0F75B752-495E-C421-F423-7967CA5A5F8E}"/>
          </ac:spMkLst>
        </pc:spChg>
        <pc:spChg chg="del mod">
          <ac:chgData name="Vaibhav Mehendale" userId="0856cae01dde144f" providerId="LiveId" clId="{B8D89726-3914-4F22-B254-3A2C35B4CA1E}" dt="2024-01-01T17:21:22.575" v="1519" actId="478"/>
          <ac:spMkLst>
            <pc:docMk/>
            <pc:sldMk cId="3482486318" sldId="256"/>
            <ac:spMk id="55" creationId="{D88312F9-6FAD-C1D2-549B-307633E9DC1A}"/>
          </ac:spMkLst>
        </pc:spChg>
        <pc:spChg chg="mod">
          <ac:chgData name="Vaibhav Mehendale" userId="0856cae01dde144f" providerId="LiveId" clId="{B8D89726-3914-4F22-B254-3A2C35B4CA1E}" dt="2024-01-02T05:10:43.811" v="6339" actId="1038"/>
          <ac:spMkLst>
            <pc:docMk/>
            <pc:sldMk cId="3482486318" sldId="256"/>
            <ac:spMk id="56" creationId="{87798F37-136F-A57F-221B-E339373FB60A}"/>
          </ac:spMkLst>
        </pc:spChg>
        <pc:spChg chg="add mod">
          <ac:chgData name="Vaibhav Mehendale" userId="0856cae01dde144f" providerId="LiveId" clId="{B8D89726-3914-4F22-B254-3A2C35B4CA1E}" dt="2024-01-01T18:19:43.246" v="2677" actId="1076"/>
          <ac:spMkLst>
            <pc:docMk/>
            <pc:sldMk cId="3482486318" sldId="256"/>
            <ac:spMk id="57" creationId="{3B00D328-DBE4-B6BE-A7E7-C365CF2DE363}"/>
          </ac:spMkLst>
        </pc:spChg>
        <pc:graphicFrameChg chg="add del mod">
          <ac:chgData name="Vaibhav Mehendale" userId="0856cae01dde144f" providerId="LiveId" clId="{B8D89726-3914-4F22-B254-3A2C35B4CA1E}" dt="2024-01-01T17:08:05.271" v="1315" actId="12084"/>
          <ac:graphicFrameMkLst>
            <pc:docMk/>
            <pc:sldMk cId="3482486318" sldId="256"/>
            <ac:graphicFrameMk id="4" creationId="{0B30125A-23A3-FF28-6819-906FAD155663}"/>
          </ac:graphicFrameMkLst>
        </pc:graphicFrameChg>
        <pc:graphicFrameChg chg="add mod">
          <ac:chgData name="Vaibhav Mehendale" userId="0856cae01dde144f" providerId="LiveId" clId="{B8D89726-3914-4F22-B254-3A2C35B4CA1E}" dt="2024-01-02T05:10:39.344" v="6336" actId="1038"/>
          <ac:graphicFrameMkLst>
            <pc:docMk/>
            <pc:sldMk cId="3482486318" sldId="256"/>
            <ac:graphicFrameMk id="5" creationId="{C8C76CFB-02A8-2C97-EC1C-0CA1148AC178}"/>
          </ac:graphicFrameMkLst>
        </pc:graphicFrameChg>
        <pc:graphicFrameChg chg="add mod">
          <ac:chgData name="Vaibhav Mehendale" userId="0856cae01dde144f" providerId="LiveId" clId="{B8D89726-3914-4F22-B254-3A2C35B4CA1E}" dt="2024-01-02T05:10:39.344" v="6336" actId="1038"/>
          <ac:graphicFrameMkLst>
            <pc:docMk/>
            <pc:sldMk cId="3482486318" sldId="256"/>
            <ac:graphicFrameMk id="17" creationId="{6F35F79F-F912-DE02-8BEF-82E0465DF92E}"/>
          </ac:graphicFrameMkLst>
        </pc:graphicFrameChg>
        <pc:graphicFrameChg chg="add mod modGraphic">
          <ac:chgData name="Vaibhav Mehendale" userId="0856cae01dde144f" providerId="LiveId" clId="{B8D89726-3914-4F22-B254-3A2C35B4CA1E}" dt="2024-01-02T05:10:43.811" v="6339" actId="1038"/>
          <ac:graphicFrameMkLst>
            <pc:docMk/>
            <pc:sldMk cId="3482486318" sldId="256"/>
            <ac:graphicFrameMk id="20" creationId="{22E3FA17-567B-5697-CB72-C70D4C40FA4D}"/>
          </ac:graphicFrameMkLst>
        </pc:graphicFrameChg>
        <pc:graphicFrameChg chg="add mod modGraphic">
          <ac:chgData name="Vaibhav Mehendale" userId="0856cae01dde144f" providerId="LiveId" clId="{B8D89726-3914-4F22-B254-3A2C35B4CA1E}" dt="2024-01-02T05:10:57.169" v="6354" actId="1037"/>
          <ac:graphicFrameMkLst>
            <pc:docMk/>
            <pc:sldMk cId="3482486318" sldId="256"/>
            <ac:graphicFrameMk id="26" creationId="{A7FF92B7-4551-F374-4038-1A90F3412768}"/>
          </ac:graphicFrameMkLst>
        </pc:graphicFrameChg>
        <pc:graphicFrameChg chg="add mod modGraphic">
          <ac:chgData name="Vaibhav Mehendale" userId="0856cae01dde144f" providerId="LiveId" clId="{B8D89726-3914-4F22-B254-3A2C35B4CA1E}" dt="2024-01-01T18:19:39.981" v="2676" actId="1076"/>
          <ac:graphicFrameMkLst>
            <pc:docMk/>
            <pc:sldMk cId="3482486318" sldId="256"/>
            <ac:graphicFrameMk id="30" creationId="{9BBE9D52-D21D-5D6D-87EC-A2AF323BC27A}"/>
          </ac:graphicFrameMkLst>
        </pc:graphicFrameChg>
        <pc:graphicFrameChg chg="add mod modGraphic">
          <ac:chgData name="Vaibhav Mehendale" userId="0856cae01dde144f" providerId="LiveId" clId="{B8D89726-3914-4F22-B254-3A2C35B4CA1E}" dt="2024-01-02T05:10:19.879" v="6320" actId="1038"/>
          <ac:graphicFrameMkLst>
            <pc:docMk/>
            <pc:sldMk cId="3482486318" sldId="256"/>
            <ac:graphicFrameMk id="32" creationId="{99C64707-E2E1-2A2E-2C95-CCABC7075B8B}"/>
          </ac:graphicFrameMkLst>
        </pc:graphicFrameChg>
        <pc:graphicFrameChg chg="add del mod modGraphic">
          <ac:chgData name="Vaibhav Mehendale" userId="0856cae01dde144f" providerId="LiveId" clId="{B8D89726-3914-4F22-B254-3A2C35B4CA1E}" dt="2024-01-01T17:32:38.445" v="1637" actId="478"/>
          <ac:graphicFrameMkLst>
            <pc:docMk/>
            <pc:sldMk cId="3482486318" sldId="256"/>
            <ac:graphicFrameMk id="33" creationId="{FE59CBF2-EEF5-9233-8FD2-409873A0F65B}"/>
          </ac:graphicFrameMkLst>
        </pc:graphicFrameChg>
        <pc:graphicFrameChg chg="add mod modGraphic">
          <ac:chgData name="Vaibhav Mehendale" userId="0856cae01dde144f" providerId="LiveId" clId="{B8D89726-3914-4F22-B254-3A2C35B4CA1E}" dt="2024-01-02T05:10:32.846" v="6330" actId="1037"/>
          <ac:graphicFrameMkLst>
            <pc:docMk/>
            <pc:sldMk cId="3482486318" sldId="256"/>
            <ac:graphicFrameMk id="39" creationId="{14E51F68-C0B6-7336-2EB6-4058EDCDA9E2}"/>
          </ac:graphicFrameMkLst>
        </pc:graphicFrameChg>
        <pc:graphicFrameChg chg="add mod modGraphic">
          <ac:chgData name="Vaibhav Mehendale" userId="0856cae01dde144f" providerId="LiveId" clId="{B8D89726-3914-4F22-B254-3A2C35B4CA1E}" dt="2024-01-01T18:17:37.411" v="2660" actId="1037"/>
          <ac:graphicFrameMkLst>
            <pc:docMk/>
            <pc:sldMk cId="3482486318" sldId="256"/>
            <ac:graphicFrameMk id="58" creationId="{C98E476B-A092-C1B5-CCF8-EF20C1EB5C7F}"/>
          </ac:graphicFrameMkLst>
        </pc:graphicFrameChg>
        <pc:cxnChg chg="add mod">
          <ac:chgData name="Vaibhav Mehendale" userId="0856cae01dde144f" providerId="LiveId" clId="{B8D89726-3914-4F22-B254-3A2C35B4CA1E}" dt="2024-01-02T05:10:07.979" v="6312" actId="14100"/>
          <ac:cxnSpMkLst>
            <pc:docMk/>
            <pc:sldMk cId="3482486318" sldId="256"/>
            <ac:cxnSpMk id="45" creationId="{C8E1B0F8-81A4-1B64-988D-E6526458A0C5}"/>
          </ac:cxnSpMkLst>
        </pc:cxnChg>
      </pc:sldChg>
      <pc:sldChg chg="addSp modSp mod">
        <pc:chgData name="Vaibhav Mehendale" userId="0856cae01dde144f" providerId="LiveId" clId="{B8D89726-3914-4F22-B254-3A2C35B4CA1E}" dt="2024-01-02T16:31:37.286" v="7966" actId="1036"/>
        <pc:sldMkLst>
          <pc:docMk/>
          <pc:sldMk cId="2468236777" sldId="257"/>
        </pc:sldMkLst>
        <pc:spChg chg="add mod">
          <ac:chgData name="Vaibhav Mehendale" userId="0856cae01dde144f" providerId="LiveId" clId="{B8D89726-3914-4F22-B254-3A2C35B4CA1E}" dt="2024-01-02T03:10:26.699" v="4081" actId="20577"/>
          <ac:spMkLst>
            <pc:docMk/>
            <pc:sldMk cId="2468236777" sldId="257"/>
            <ac:spMk id="2" creationId="{F25B3AD0-BF13-D596-8076-E59FAD3E72D3}"/>
          </ac:spMkLst>
        </pc:spChg>
        <pc:spChg chg="mod">
          <ac:chgData name="Vaibhav Mehendale" userId="0856cae01dde144f" providerId="LiveId" clId="{B8D89726-3914-4F22-B254-3A2C35B4CA1E}" dt="2024-01-02T03:44:59.338" v="4804" actId="1036"/>
          <ac:spMkLst>
            <pc:docMk/>
            <pc:sldMk cId="2468236777" sldId="257"/>
            <ac:spMk id="4" creationId="{5C8BD9C8-4FF9-EC37-86FE-E15F59BA1DFF}"/>
          </ac:spMkLst>
        </pc:spChg>
        <pc:spChg chg="mod">
          <ac:chgData name="Vaibhav Mehendale" userId="0856cae01dde144f" providerId="LiveId" clId="{B8D89726-3914-4F22-B254-3A2C35B4CA1E}" dt="2024-01-02T11:17:20.620" v="7914" actId="255"/>
          <ac:spMkLst>
            <pc:docMk/>
            <pc:sldMk cId="2468236777" sldId="257"/>
            <ac:spMk id="5" creationId="{CD4F6EC0-3E79-3E59-BB7A-9C95CFBB4CF1}"/>
          </ac:spMkLst>
        </pc:spChg>
        <pc:spChg chg="mod">
          <ac:chgData name="Vaibhav Mehendale" userId="0856cae01dde144f" providerId="LiveId" clId="{B8D89726-3914-4F22-B254-3A2C35B4CA1E}" dt="2024-01-02T08:54:10.356" v="7437" actId="1035"/>
          <ac:spMkLst>
            <pc:docMk/>
            <pc:sldMk cId="2468236777" sldId="257"/>
            <ac:spMk id="6" creationId="{2701223A-83B2-AF85-7A28-78E3453A1FA4}"/>
          </ac:spMkLst>
        </pc:spChg>
        <pc:spChg chg="mod">
          <ac:chgData name="Vaibhav Mehendale" userId="0856cae01dde144f" providerId="LiveId" clId="{B8D89726-3914-4F22-B254-3A2C35B4CA1E}" dt="2024-01-02T16:31:37.286" v="7966" actId="1036"/>
          <ac:spMkLst>
            <pc:docMk/>
            <pc:sldMk cId="2468236777" sldId="257"/>
            <ac:spMk id="8" creationId="{B51704D3-4009-81E2-EAA5-9CD4ED8BF4AE}"/>
          </ac:spMkLst>
        </pc:spChg>
        <pc:spChg chg="mod">
          <ac:chgData name="Vaibhav Mehendale" userId="0856cae01dde144f" providerId="LiveId" clId="{B8D89726-3914-4F22-B254-3A2C35B4CA1E}" dt="2024-01-02T16:31:37.286" v="7966" actId="1036"/>
          <ac:spMkLst>
            <pc:docMk/>
            <pc:sldMk cId="2468236777" sldId="257"/>
            <ac:spMk id="10" creationId="{91EB71B8-F62C-6A9A-6D11-C232ABFAFE55}"/>
          </ac:spMkLst>
        </pc:spChg>
        <pc:spChg chg="mod">
          <ac:chgData name="Vaibhav Mehendale" userId="0856cae01dde144f" providerId="LiveId" clId="{B8D89726-3914-4F22-B254-3A2C35B4CA1E}" dt="2024-01-02T16:31:37.286" v="7966" actId="1036"/>
          <ac:spMkLst>
            <pc:docMk/>
            <pc:sldMk cId="2468236777" sldId="257"/>
            <ac:spMk id="12" creationId="{3E9AFD69-D25E-652B-E152-E9FE1C38A9B6}"/>
          </ac:spMkLst>
        </pc:spChg>
        <pc:spChg chg="mod">
          <ac:chgData name="Vaibhav Mehendale" userId="0856cae01dde144f" providerId="LiveId" clId="{B8D89726-3914-4F22-B254-3A2C35B4CA1E}" dt="2024-01-02T16:31:37.286" v="7966" actId="1036"/>
          <ac:spMkLst>
            <pc:docMk/>
            <pc:sldMk cId="2468236777" sldId="257"/>
            <ac:spMk id="14" creationId="{46481264-FDE0-19D0-7F1D-399F3068BF46}"/>
          </ac:spMkLst>
        </pc:spChg>
        <pc:spChg chg="mod">
          <ac:chgData name="Vaibhav Mehendale" userId="0856cae01dde144f" providerId="LiveId" clId="{B8D89726-3914-4F22-B254-3A2C35B4CA1E}" dt="2024-01-02T16:31:01.433" v="7953" actId="113"/>
          <ac:spMkLst>
            <pc:docMk/>
            <pc:sldMk cId="2468236777" sldId="257"/>
            <ac:spMk id="18" creationId="{083294EA-8DC1-83FF-D2AF-C3C44F878215}"/>
          </ac:spMkLst>
        </pc:spChg>
        <pc:spChg chg="mod">
          <ac:chgData name="Vaibhav Mehendale" userId="0856cae01dde144f" providerId="LiveId" clId="{B8D89726-3914-4F22-B254-3A2C35B4CA1E}" dt="2024-01-02T16:31:31.575" v="7958" actId="255"/>
          <ac:spMkLst>
            <pc:docMk/>
            <pc:sldMk cId="2468236777" sldId="257"/>
            <ac:spMk id="20" creationId="{2A9255B8-14AC-83A9-766C-FD35E755330A}"/>
          </ac:spMkLst>
        </pc:spChg>
        <pc:spChg chg="mod">
          <ac:chgData name="Vaibhav Mehendale" userId="0856cae01dde144f" providerId="LiveId" clId="{B8D89726-3914-4F22-B254-3A2C35B4CA1E}" dt="2024-01-02T08:54:15.748" v="7446" actId="1036"/>
          <ac:spMkLst>
            <pc:docMk/>
            <pc:sldMk cId="2468236777" sldId="257"/>
            <ac:spMk id="21" creationId="{214F486F-6560-55CC-61A0-16B43862633E}"/>
          </ac:spMkLst>
        </pc:spChg>
        <pc:cxnChg chg="add mod">
          <ac:chgData name="Vaibhav Mehendale" userId="0856cae01dde144f" providerId="LiveId" clId="{B8D89726-3914-4F22-B254-3A2C35B4CA1E}" dt="2024-01-02T05:06:37.837" v="6279" actId="14100"/>
          <ac:cxnSpMkLst>
            <pc:docMk/>
            <pc:sldMk cId="2468236777" sldId="257"/>
            <ac:cxnSpMk id="3" creationId="{3C4A884C-4272-A59B-5890-4FBF8340438C}"/>
          </ac:cxnSpMkLst>
        </pc:cxnChg>
      </pc:sldChg>
      <pc:sldChg chg="addSp delSp modSp mod">
        <pc:chgData name="Vaibhav Mehendale" userId="0856cae01dde144f" providerId="LiveId" clId="{B8D89726-3914-4F22-B254-3A2C35B4CA1E}" dt="2024-01-02T09:48:36.712" v="7745" actId="1035"/>
        <pc:sldMkLst>
          <pc:docMk/>
          <pc:sldMk cId="2577570930" sldId="258"/>
        </pc:sldMkLst>
        <pc:spChg chg="add del mod">
          <ac:chgData name="Vaibhav Mehendale" userId="0856cae01dde144f" providerId="LiveId" clId="{B8D89726-3914-4F22-B254-3A2C35B4CA1E}" dt="2024-01-02T05:11:50.799" v="6357" actId="478"/>
          <ac:spMkLst>
            <pc:docMk/>
            <pc:sldMk cId="2577570930" sldId="258"/>
            <ac:spMk id="2" creationId="{37ABFE19-EEFB-3C87-A979-FB28FFE73802}"/>
          </ac:spMkLst>
        </pc:spChg>
        <pc:spChg chg="add mod">
          <ac:chgData name="Vaibhav Mehendale" userId="0856cae01dde144f" providerId="LiveId" clId="{B8D89726-3914-4F22-B254-3A2C35B4CA1E}" dt="2024-01-02T05:13:24.918" v="6453" actId="14100"/>
          <ac:spMkLst>
            <pc:docMk/>
            <pc:sldMk cId="2577570930" sldId="258"/>
            <ac:spMk id="3" creationId="{C2082B56-1ED6-E730-31BA-536BF83035AC}"/>
          </ac:spMkLst>
        </pc:spChg>
        <pc:spChg chg="del">
          <ac:chgData name="Vaibhav Mehendale" userId="0856cae01dde144f" providerId="LiveId" clId="{B8D89726-3914-4F22-B254-3A2C35B4CA1E}" dt="2024-01-02T05:12:14.285" v="6391" actId="478"/>
          <ac:spMkLst>
            <pc:docMk/>
            <pc:sldMk cId="2577570930" sldId="258"/>
            <ac:spMk id="4" creationId="{54B88A0C-8715-E783-52D4-EB4CE1E721EA}"/>
          </ac:spMkLst>
        </pc:spChg>
        <pc:spChg chg="mod">
          <ac:chgData name="Vaibhav Mehendale" userId="0856cae01dde144f" providerId="LiveId" clId="{B8D89726-3914-4F22-B254-3A2C35B4CA1E}" dt="2024-01-02T09:48:20.338" v="7711" actId="404"/>
          <ac:spMkLst>
            <pc:docMk/>
            <pc:sldMk cId="2577570930" sldId="258"/>
            <ac:spMk id="5" creationId="{6C2B0F46-148E-7F09-F8D2-6F1E24C11C4B}"/>
          </ac:spMkLst>
        </pc:spChg>
        <pc:spChg chg="mod">
          <ac:chgData name="Vaibhav Mehendale" userId="0856cae01dde144f" providerId="LiveId" clId="{B8D89726-3914-4F22-B254-3A2C35B4CA1E}" dt="2024-01-02T09:48:36.712" v="7745" actId="1035"/>
          <ac:spMkLst>
            <pc:docMk/>
            <pc:sldMk cId="2577570930" sldId="258"/>
            <ac:spMk id="6" creationId="{3E7FD39E-3E39-AD05-D150-4E7CD6D6C4D2}"/>
          </ac:spMkLst>
        </pc:spChg>
        <pc:spChg chg="del mod">
          <ac:chgData name="Vaibhav Mehendale" userId="0856cae01dde144f" providerId="LiveId" clId="{B8D89726-3914-4F22-B254-3A2C35B4CA1E}" dt="2024-01-02T05:17:37.361" v="6645"/>
          <ac:spMkLst>
            <pc:docMk/>
            <pc:sldMk cId="2577570930" sldId="258"/>
            <ac:spMk id="8" creationId="{5EE968EC-CAE8-69ED-F034-C05CC5562B1D}"/>
          </ac:spMkLst>
        </pc:spChg>
        <pc:spChg chg="add del mod">
          <ac:chgData name="Vaibhav Mehendale" userId="0856cae01dde144f" providerId="LiveId" clId="{B8D89726-3914-4F22-B254-3A2C35B4CA1E}" dt="2024-01-02T09:13:20.134" v="7566" actId="478"/>
          <ac:spMkLst>
            <pc:docMk/>
            <pc:sldMk cId="2577570930" sldId="258"/>
            <ac:spMk id="9" creationId="{DCEAA354-B0A2-CBA4-D945-AE2504969B1B}"/>
          </ac:spMkLst>
        </pc:spChg>
        <pc:spChg chg="del mod">
          <ac:chgData name="Vaibhav Mehendale" userId="0856cae01dde144f" providerId="LiveId" clId="{B8D89726-3914-4F22-B254-3A2C35B4CA1E}" dt="2024-01-02T05:17:37.361" v="6647"/>
          <ac:spMkLst>
            <pc:docMk/>
            <pc:sldMk cId="2577570930" sldId="258"/>
            <ac:spMk id="10" creationId="{66AAA149-3E9A-9707-D4CE-A4262493EFAB}"/>
          </ac:spMkLst>
        </pc:spChg>
        <pc:spChg chg="add del mod">
          <ac:chgData name="Vaibhav Mehendale" userId="0856cae01dde144f" providerId="LiveId" clId="{B8D89726-3914-4F22-B254-3A2C35B4CA1E}" dt="2024-01-02T09:17:18.044" v="7585" actId="478"/>
          <ac:spMkLst>
            <pc:docMk/>
            <pc:sldMk cId="2577570930" sldId="258"/>
            <ac:spMk id="11" creationId="{988E15E8-D893-A080-FB19-366BFE9F72B7}"/>
          </ac:spMkLst>
        </pc:spChg>
        <pc:spChg chg="add del mod">
          <ac:chgData name="Vaibhav Mehendale" userId="0856cae01dde144f" providerId="LiveId" clId="{B8D89726-3914-4F22-B254-3A2C35B4CA1E}" dt="2024-01-02T09:22:27.394" v="7630" actId="478"/>
          <ac:spMkLst>
            <pc:docMk/>
            <pc:sldMk cId="2577570930" sldId="258"/>
            <ac:spMk id="13" creationId="{790898B4-ED54-656A-4828-139CA396B8C2}"/>
          </ac:spMkLst>
        </pc:spChg>
        <pc:spChg chg="add del mod">
          <ac:chgData name="Vaibhav Mehendale" userId="0856cae01dde144f" providerId="LiveId" clId="{B8D89726-3914-4F22-B254-3A2C35B4CA1E}" dt="2024-01-02T09:22:27.394" v="7630" actId="478"/>
          <ac:spMkLst>
            <pc:docMk/>
            <pc:sldMk cId="2577570930" sldId="258"/>
            <ac:spMk id="14" creationId="{29ADD7CC-2126-E115-EC60-62C70362AC96}"/>
          </ac:spMkLst>
        </pc:spChg>
        <pc:spChg chg="add del mod">
          <ac:chgData name="Vaibhav Mehendale" userId="0856cae01dde144f" providerId="LiveId" clId="{B8D89726-3914-4F22-B254-3A2C35B4CA1E}" dt="2024-01-02T09:22:27.394" v="7630" actId="478"/>
          <ac:spMkLst>
            <pc:docMk/>
            <pc:sldMk cId="2577570930" sldId="258"/>
            <ac:spMk id="15" creationId="{43A941FF-BE63-3CDB-191F-E4430BA1FCF3}"/>
          </ac:spMkLst>
        </pc:spChg>
        <pc:spChg chg="add del mod">
          <ac:chgData name="Vaibhav Mehendale" userId="0856cae01dde144f" providerId="LiveId" clId="{B8D89726-3914-4F22-B254-3A2C35B4CA1E}" dt="2024-01-02T09:22:27.394" v="7630" actId="478"/>
          <ac:spMkLst>
            <pc:docMk/>
            <pc:sldMk cId="2577570930" sldId="258"/>
            <ac:spMk id="16" creationId="{B06EF3D7-DDBF-94B9-924E-2564A93B6ED6}"/>
          </ac:spMkLst>
        </pc:spChg>
        <pc:spChg chg="add mod">
          <ac:chgData name="Vaibhav Mehendale" userId="0856cae01dde144f" providerId="LiveId" clId="{B8D89726-3914-4F22-B254-3A2C35B4CA1E}" dt="2024-01-02T09:21:49.016" v="7629" actId="14861"/>
          <ac:spMkLst>
            <pc:docMk/>
            <pc:sldMk cId="2577570930" sldId="258"/>
            <ac:spMk id="22" creationId="{2E493FB9-1025-7C51-B89C-36BAF0D12486}"/>
          </ac:spMkLst>
        </pc:spChg>
        <pc:picChg chg="add del mod">
          <ac:chgData name="Vaibhav Mehendale" userId="0856cae01dde144f" providerId="LiveId" clId="{B8D89726-3914-4F22-B254-3A2C35B4CA1E}" dt="2024-01-02T09:17:12.328" v="7583" actId="478"/>
          <ac:picMkLst>
            <pc:docMk/>
            <pc:sldMk cId="2577570930" sldId="258"/>
            <ac:picMk id="12" creationId="{DEE7F26A-5CA0-FAF8-AE6D-383F83008F14}"/>
          </ac:picMkLst>
        </pc:picChg>
        <pc:picChg chg="add del mod">
          <ac:chgData name="Vaibhav Mehendale" userId="0856cae01dde144f" providerId="LiveId" clId="{B8D89726-3914-4F22-B254-3A2C35B4CA1E}" dt="2024-01-02T09:22:27.394" v="7630" actId="478"/>
          <ac:picMkLst>
            <pc:docMk/>
            <pc:sldMk cId="2577570930" sldId="258"/>
            <ac:picMk id="17" creationId="{07ED77A1-B351-F51F-9C56-C6758CD57EEF}"/>
          </ac:picMkLst>
        </pc:picChg>
        <pc:picChg chg="add del mod">
          <ac:chgData name="Vaibhav Mehendale" userId="0856cae01dde144f" providerId="LiveId" clId="{B8D89726-3914-4F22-B254-3A2C35B4CA1E}" dt="2024-01-02T09:22:27.394" v="7630" actId="478"/>
          <ac:picMkLst>
            <pc:docMk/>
            <pc:sldMk cId="2577570930" sldId="258"/>
            <ac:picMk id="18" creationId="{E2EEF695-0038-7A2D-9426-6FD4D1B11384}"/>
          </ac:picMkLst>
        </pc:picChg>
        <pc:picChg chg="add mod ord">
          <ac:chgData name="Vaibhav Mehendale" userId="0856cae01dde144f" providerId="LiveId" clId="{B8D89726-3914-4F22-B254-3A2C35B4CA1E}" dt="2024-01-02T09:22:31.668" v="7631" actId="1076"/>
          <ac:picMkLst>
            <pc:docMk/>
            <pc:sldMk cId="2577570930" sldId="258"/>
            <ac:picMk id="20" creationId="{E5AFF0F7-3BA6-CC45-93A2-B03A13567181}"/>
          </ac:picMkLst>
        </pc:picChg>
        <pc:picChg chg="add del mod">
          <ac:chgData name="Vaibhav Mehendale" userId="0856cae01dde144f" providerId="LiveId" clId="{B8D89726-3914-4F22-B254-3A2C35B4CA1E}" dt="2024-01-02T09:09:14.616" v="7562" actId="478"/>
          <ac:picMkLst>
            <pc:docMk/>
            <pc:sldMk cId="2577570930" sldId="258"/>
            <ac:picMk id="3074" creationId="{BCD9880C-1755-230F-301D-BF1D1E96AD2F}"/>
          </ac:picMkLst>
        </pc:picChg>
        <pc:cxnChg chg="add mod">
          <ac:chgData name="Vaibhav Mehendale" userId="0856cae01dde144f" providerId="LiveId" clId="{B8D89726-3914-4F22-B254-3A2C35B4CA1E}" dt="2024-01-02T09:19:04.630" v="7608" actId="14100"/>
          <ac:cxnSpMkLst>
            <pc:docMk/>
            <pc:sldMk cId="2577570930" sldId="258"/>
            <ac:cxnSpMk id="7" creationId="{29847443-1D71-A3E7-D6F8-D557287F29B8}"/>
          </ac:cxnSpMkLst>
        </pc:cxnChg>
      </pc:sldChg>
      <pc:sldChg chg="addSp delSp modSp mod">
        <pc:chgData name="Vaibhav Mehendale" userId="0856cae01dde144f" providerId="LiveId" clId="{B8D89726-3914-4F22-B254-3A2C35B4CA1E}" dt="2024-01-02T11:13:03.319" v="7907" actId="14100"/>
        <pc:sldMkLst>
          <pc:docMk/>
          <pc:sldMk cId="979501926" sldId="259"/>
        </pc:sldMkLst>
        <pc:spChg chg="del mod">
          <ac:chgData name="Vaibhav Mehendale" userId="0856cae01dde144f" providerId="LiveId" clId="{B8D89726-3914-4F22-B254-3A2C35B4CA1E}" dt="2024-01-01T15:27:10.767" v="693" actId="478"/>
          <ac:spMkLst>
            <pc:docMk/>
            <pc:sldMk cId="979501926" sldId="259"/>
            <ac:spMk id="4" creationId="{51602FDD-E90E-21E3-AE4E-67894ED3CB31}"/>
          </ac:spMkLst>
        </pc:spChg>
        <pc:spChg chg="del mod">
          <ac:chgData name="Vaibhav Mehendale" userId="0856cae01dde144f" providerId="LiveId" clId="{B8D89726-3914-4F22-B254-3A2C35B4CA1E}" dt="2024-01-01T15:27:28.240" v="696" actId="478"/>
          <ac:spMkLst>
            <pc:docMk/>
            <pc:sldMk cId="979501926" sldId="259"/>
            <ac:spMk id="5" creationId="{F87421B5-2274-5F6B-ECD1-01AC6BB55C0B}"/>
          </ac:spMkLst>
        </pc:spChg>
        <pc:spChg chg="mod">
          <ac:chgData name="Vaibhav Mehendale" userId="0856cae01dde144f" providerId="LiveId" clId="{B8D89726-3914-4F22-B254-3A2C35B4CA1E}" dt="2024-01-01T16:51:53.291" v="1128" actId="20577"/>
          <ac:spMkLst>
            <pc:docMk/>
            <pc:sldMk cId="979501926" sldId="259"/>
            <ac:spMk id="6" creationId="{1926EBFB-5732-1462-8283-D0D2E499A3E8}"/>
          </ac:spMkLst>
        </pc:spChg>
        <pc:spChg chg="add del mod">
          <ac:chgData name="Vaibhav Mehendale" userId="0856cae01dde144f" providerId="LiveId" clId="{B8D89726-3914-4F22-B254-3A2C35B4CA1E}" dt="2024-01-01T15:26:13.101" v="652" actId="12084"/>
          <ac:spMkLst>
            <pc:docMk/>
            <pc:sldMk cId="979501926" sldId="259"/>
            <ac:spMk id="7" creationId="{A2F24B6E-F599-38A2-3870-64E52AF03246}"/>
          </ac:spMkLst>
        </pc:spChg>
        <pc:spChg chg="mod">
          <ac:chgData name="Vaibhav Mehendale" userId="0856cae01dde144f" providerId="LiveId" clId="{B8D89726-3914-4F22-B254-3A2C35B4CA1E}" dt="2024-01-01T15:40:56.318" v="827" actId="403"/>
          <ac:spMkLst>
            <pc:docMk/>
            <pc:sldMk cId="979501926" sldId="259"/>
            <ac:spMk id="8" creationId="{7032F743-2CB3-0887-0083-79027141762A}"/>
          </ac:spMkLst>
        </pc:spChg>
        <pc:spChg chg="mod">
          <ac:chgData name="Vaibhav Mehendale" userId="0856cae01dde144f" providerId="LiveId" clId="{B8D89726-3914-4F22-B254-3A2C35B4CA1E}" dt="2024-01-02T08:33:18.623" v="7206" actId="20577"/>
          <ac:spMkLst>
            <pc:docMk/>
            <pc:sldMk cId="979501926" sldId="259"/>
            <ac:spMk id="9" creationId="{D8F7D6D2-5C17-C1D5-0C12-6BEE21185D23}"/>
          </ac:spMkLst>
        </pc:spChg>
        <pc:spChg chg="mod">
          <ac:chgData name="Vaibhav Mehendale" userId="0856cae01dde144f" providerId="LiveId" clId="{B8D89726-3914-4F22-B254-3A2C35B4CA1E}" dt="2024-01-01T16:49:37.716" v="1111" actId="14100"/>
          <ac:spMkLst>
            <pc:docMk/>
            <pc:sldMk cId="979501926" sldId="259"/>
            <ac:spMk id="10" creationId="{1D04B22F-54B4-A1D6-FB99-92607697F117}"/>
          </ac:spMkLst>
        </pc:spChg>
        <pc:spChg chg="add del mod">
          <ac:chgData name="Vaibhav Mehendale" userId="0856cae01dde144f" providerId="LiveId" clId="{B8D89726-3914-4F22-B254-3A2C35B4CA1E}" dt="2024-01-01T15:28:53.029" v="720" actId="12084"/>
          <ac:spMkLst>
            <pc:docMk/>
            <pc:sldMk cId="979501926" sldId="259"/>
            <ac:spMk id="11" creationId="{0137FAF3-B912-9941-3434-B5FBE64282E3}"/>
          </ac:spMkLst>
        </pc:spChg>
        <pc:spChg chg="mod">
          <ac:chgData name="Vaibhav Mehendale" userId="0856cae01dde144f" providerId="LiveId" clId="{B8D89726-3914-4F22-B254-3A2C35B4CA1E}" dt="2024-01-02T11:11:25.339" v="7906" actId="20577"/>
          <ac:spMkLst>
            <pc:docMk/>
            <pc:sldMk cId="979501926" sldId="259"/>
            <ac:spMk id="12" creationId="{31787EE4-8A95-DE13-85DC-B22B92F8CA85}"/>
          </ac:spMkLst>
        </pc:spChg>
        <pc:spChg chg="mod">
          <ac:chgData name="Vaibhav Mehendale" userId="0856cae01dde144f" providerId="LiveId" clId="{B8D89726-3914-4F22-B254-3A2C35B4CA1E}" dt="2024-01-02T11:13:03.319" v="7907" actId="14100"/>
          <ac:spMkLst>
            <pc:docMk/>
            <pc:sldMk cId="979501926" sldId="259"/>
            <ac:spMk id="14" creationId="{95D5E31F-8AF5-BB53-FFAB-9624E224300F}"/>
          </ac:spMkLst>
        </pc:spChg>
        <pc:spChg chg="add mod">
          <ac:chgData name="Vaibhav Mehendale" userId="0856cae01dde144f" providerId="LiveId" clId="{B8D89726-3914-4F22-B254-3A2C35B4CA1E}" dt="2024-01-01T15:27:23.352" v="695" actId="1076"/>
          <ac:spMkLst>
            <pc:docMk/>
            <pc:sldMk cId="979501926" sldId="259"/>
            <ac:spMk id="15" creationId="{6BE6F680-F069-C798-3B0D-BB9374AC92BE}"/>
          </ac:spMkLst>
        </pc:spChg>
        <pc:spChg chg="mod">
          <ac:chgData name="Vaibhav Mehendale" userId="0856cae01dde144f" providerId="LiveId" clId="{B8D89726-3914-4F22-B254-3A2C35B4CA1E}" dt="2024-01-02T08:34:54.581" v="7232" actId="20577"/>
          <ac:spMkLst>
            <pc:docMk/>
            <pc:sldMk cId="979501926" sldId="259"/>
            <ac:spMk id="16" creationId="{29F74736-77C4-61F7-29CA-53B1790B4E8C}"/>
          </ac:spMkLst>
        </pc:spChg>
        <pc:spChg chg="add del mod">
          <ac:chgData name="Vaibhav Mehendale" userId="0856cae01dde144f" providerId="LiveId" clId="{B8D89726-3914-4F22-B254-3A2C35B4CA1E}" dt="2024-01-01T15:34:08.318" v="769" actId="478"/>
          <ac:spMkLst>
            <pc:docMk/>
            <pc:sldMk cId="979501926" sldId="259"/>
            <ac:spMk id="22" creationId="{6ADBCB46-7795-04E4-FEF3-C90CB7B18CAB}"/>
          </ac:spMkLst>
        </pc:spChg>
        <pc:spChg chg="add del mod">
          <ac:chgData name="Vaibhav Mehendale" userId="0856cae01dde144f" providerId="LiveId" clId="{B8D89726-3914-4F22-B254-3A2C35B4CA1E}" dt="2024-01-01T15:36:08.775" v="781" actId="478"/>
          <ac:spMkLst>
            <pc:docMk/>
            <pc:sldMk cId="979501926" sldId="259"/>
            <ac:spMk id="23" creationId="{5D4C36DB-9C9D-5BEC-ADDB-F88D91538507}"/>
          </ac:spMkLst>
        </pc:spChg>
        <pc:spChg chg="add mod ord">
          <ac:chgData name="Vaibhav Mehendale" userId="0856cae01dde144f" providerId="LiveId" clId="{B8D89726-3914-4F22-B254-3A2C35B4CA1E}" dt="2024-01-01T16:51:22.015" v="1126" actId="1038"/>
          <ac:spMkLst>
            <pc:docMk/>
            <pc:sldMk cId="979501926" sldId="259"/>
            <ac:spMk id="26" creationId="{1004CCB2-FDF8-3E0D-09B8-C20493CA57A4}"/>
          </ac:spMkLst>
        </pc:spChg>
        <pc:graphicFrameChg chg="add del mod">
          <ac:chgData name="Vaibhav Mehendale" userId="0856cae01dde144f" providerId="LiveId" clId="{B8D89726-3914-4F22-B254-3A2C35B4CA1E}" dt="2024-01-01T15:23:42.134" v="641" actId="12084"/>
          <ac:graphicFrameMkLst>
            <pc:docMk/>
            <pc:sldMk cId="979501926" sldId="259"/>
            <ac:graphicFrameMk id="2" creationId="{AFE4928A-0DDE-561F-EDCC-6FE6AABF20B4}"/>
          </ac:graphicFrameMkLst>
        </pc:graphicFrameChg>
        <pc:graphicFrameChg chg="add del mod">
          <ac:chgData name="Vaibhav Mehendale" userId="0856cae01dde144f" providerId="LiveId" clId="{B8D89726-3914-4F22-B254-3A2C35B4CA1E}" dt="2024-01-01T15:26:10.057" v="651" actId="12084"/>
          <ac:graphicFrameMkLst>
            <pc:docMk/>
            <pc:sldMk cId="979501926" sldId="259"/>
            <ac:graphicFrameMk id="3" creationId="{2EF14DE3-B701-CA8D-34E9-BF9DBF6508D0}"/>
          </ac:graphicFrameMkLst>
        </pc:graphicFrameChg>
        <pc:graphicFrameChg chg="add mod">
          <ac:chgData name="Vaibhav Mehendale" userId="0856cae01dde144f" providerId="LiveId" clId="{B8D89726-3914-4F22-B254-3A2C35B4CA1E}" dt="2024-01-01T15:40:01.919" v="805" actId="1076"/>
          <ac:graphicFrameMkLst>
            <pc:docMk/>
            <pc:sldMk cId="979501926" sldId="259"/>
            <ac:graphicFrameMk id="13" creationId="{118C20B7-B0A3-15BC-169E-38FB3CABDCF8}"/>
          </ac:graphicFrameMkLst>
        </pc:graphicFrameChg>
        <pc:graphicFrameChg chg="add del mod">
          <ac:chgData name="Vaibhav Mehendale" userId="0856cae01dde144f" providerId="LiveId" clId="{B8D89726-3914-4F22-B254-3A2C35B4CA1E}" dt="2024-01-01T15:28:43.748" v="719" actId="12084"/>
          <ac:graphicFrameMkLst>
            <pc:docMk/>
            <pc:sldMk cId="979501926" sldId="259"/>
            <ac:graphicFrameMk id="18" creationId="{4A115576-4B63-ECF7-79C9-816E7E269D12}"/>
          </ac:graphicFrameMkLst>
        </pc:graphicFrameChg>
        <pc:graphicFrameChg chg="add mod">
          <ac:chgData name="Vaibhav Mehendale" userId="0856cae01dde144f" providerId="LiveId" clId="{B8D89726-3914-4F22-B254-3A2C35B4CA1E}" dt="2024-01-01T16:49:51.787" v="1121" actId="1038"/>
          <ac:graphicFrameMkLst>
            <pc:docMk/>
            <pc:sldMk cId="979501926" sldId="259"/>
            <ac:graphicFrameMk id="19" creationId="{1A9D0360-23E1-0941-2BE1-35A958BF9E34}"/>
          </ac:graphicFrameMkLst>
        </pc:graphicFrameChg>
        <pc:picChg chg="add del mod">
          <ac:chgData name="Vaibhav Mehendale" userId="0856cae01dde144f" providerId="LiveId" clId="{B8D89726-3914-4F22-B254-3A2C35B4CA1E}" dt="2024-01-01T15:31:45.599" v="739" actId="478"/>
          <ac:picMkLst>
            <pc:docMk/>
            <pc:sldMk cId="979501926" sldId="259"/>
            <ac:picMk id="20" creationId="{48A004BD-E072-A95D-DE5A-72384643E4D8}"/>
          </ac:picMkLst>
        </pc:picChg>
        <pc:picChg chg="add del mod modCrop">
          <ac:chgData name="Vaibhav Mehendale" userId="0856cae01dde144f" providerId="LiveId" clId="{B8D89726-3914-4F22-B254-3A2C35B4CA1E}" dt="2024-01-01T15:37:51.982" v="796" actId="478"/>
          <ac:picMkLst>
            <pc:docMk/>
            <pc:sldMk cId="979501926" sldId="259"/>
            <ac:picMk id="21" creationId="{DCE7AF0F-1F34-A7C8-1140-75311A00F82D}"/>
          </ac:picMkLst>
        </pc:picChg>
        <pc:picChg chg="add del">
          <ac:chgData name="Vaibhav Mehendale" userId="0856cae01dde144f" providerId="LiveId" clId="{B8D89726-3914-4F22-B254-3A2C35B4CA1E}" dt="2024-01-01T15:34:32.952" v="776" actId="478"/>
          <ac:picMkLst>
            <pc:docMk/>
            <pc:sldMk cId="979501926" sldId="259"/>
            <ac:picMk id="24" creationId="{A29718FC-3677-21F2-524D-B45A70C4CB8F}"/>
          </ac:picMkLst>
        </pc:picChg>
        <pc:picChg chg="add del mod">
          <ac:chgData name="Vaibhav Mehendale" userId="0856cae01dde144f" providerId="LiveId" clId="{B8D89726-3914-4F22-B254-3A2C35B4CA1E}" dt="2024-01-01T15:34:31.920" v="775" actId="478"/>
          <ac:picMkLst>
            <pc:docMk/>
            <pc:sldMk cId="979501926" sldId="259"/>
            <ac:picMk id="25" creationId="{612559F6-3A80-D23A-C77E-726AC69B396E}"/>
          </ac:picMkLst>
        </pc:picChg>
        <pc:picChg chg="add mod ord">
          <ac:chgData name="Vaibhav Mehendale" userId="0856cae01dde144f" providerId="LiveId" clId="{B8D89726-3914-4F22-B254-3A2C35B4CA1E}" dt="2024-01-01T16:51:17.044" v="1124" actId="1038"/>
          <ac:picMkLst>
            <pc:docMk/>
            <pc:sldMk cId="979501926" sldId="259"/>
            <ac:picMk id="27" creationId="{1E337504-7F25-DAA6-7214-8E897C363682}"/>
          </ac:picMkLst>
        </pc:picChg>
        <pc:picChg chg="add del mod">
          <ac:chgData name="Vaibhav Mehendale" userId="0856cae01dde144f" providerId="LiveId" clId="{B8D89726-3914-4F22-B254-3A2C35B4CA1E}" dt="2024-01-01T16:04:41.586" v="1008" actId="478"/>
          <ac:picMkLst>
            <pc:docMk/>
            <pc:sldMk cId="979501926" sldId="259"/>
            <ac:picMk id="1026" creationId="{66FEFFC5-BDCD-8926-7BC8-EAA9C208FFF5}"/>
          </ac:picMkLst>
        </pc:picChg>
        <pc:cxnChg chg="add mod">
          <ac:chgData name="Vaibhav Mehendale" userId="0856cae01dde144f" providerId="LiveId" clId="{B8D89726-3914-4F22-B254-3A2C35B4CA1E}" dt="2024-01-01T16:51:13.365" v="1122" actId="14100"/>
          <ac:cxnSpMkLst>
            <pc:docMk/>
            <pc:sldMk cId="979501926" sldId="259"/>
            <ac:cxnSpMk id="17" creationId="{CD94F788-32E1-27DE-684F-BC65E367E350}"/>
          </ac:cxnSpMkLst>
        </pc:cxnChg>
      </pc:sldChg>
      <pc:sldChg chg="addSp delSp modSp mod ord">
        <pc:chgData name="Vaibhav Mehendale" userId="0856cae01dde144f" providerId="LiveId" clId="{B8D89726-3914-4F22-B254-3A2C35B4CA1E}" dt="2024-01-02T10:51:48.463" v="7840" actId="20577"/>
        <pc:sldMkLst>
          <pc:docMk/>
          <pc:sldMk cId="3854934576" sldId="261"/>
        </pc:sldMkLst>
        <pc:spChg chg="mod">
          <ac:chgData name="Vaibhav Mehendale" userId="0856cae01dde144f" providerId="LiveId" clId="{B8D89726-3914-4F22-B254-3A2C35B4CA1E}" dt="2024-01-01T13:19:51.093" v="17" actId="108"/>
          <ac:spMkLst>
            <pc:docMk/>
            <pc:sldMk cId="3854934576" sldId="261"/>
            <ac:spMk id="2" creationId="{25E1070E-6351-333C-1DC4-46E3875C672C}"/>
          </ac:spMkLst>
        </pc:spChg>
        <pc:spChg chg="mod">
          <ac:chgData name="Vaibhav Mehendale" userId="0856cae01dde144f" providerId="LiveId" clId="{B8D89726-3914-4F22-B254-3A2C35B4CA1E}" dt="2024-01-02T10:51:48.463" v="7840" actId="20577"/>
          <ac:spMkLst>
            <pc:docMk/>
            <pc:sldMk cId="3854934576" sldId="261"/>
            <ac:spMk id="4" creationId="{688C012E-AFC7-2A43-949F-9EBE0B70FA82}"/>
          </ac:spMkLst>
        </pc:spChg>
        <pc:spChg chg="add del mod">
          <ac:chgData name="Vaibhav Mehendale" userId="0856cae01dde144f" providerId="LiveId" clId="{B8D89726-3914-4F22-B254-3A2C35B4CA1E}" dt="2024-01-01T14:34:43.175" v="154" actId="478"/>
          <ac:spMkLst>
            <pc:docMk/>
            <pc:sldMk cId="3854934576" sldId="261"/>
            <ac:spMk id="7" creationId="{C6CB517D-B280-CC6E-B986-E7A7BA7A0CCF}"/>
          </ac:spMkLst>
        </pc:spChg>
        <pc:spChg chg="add mod">
          <ac:chgData name="Vaibhav Mehendale" userId="0856cae01dde144f" providerId="LiveId" clId="{B8D89726-3914-4F22-B254-3A2C35B4CA1E}" dt="2024-01-01T14:39:35.979" v="186" actId="1076"/>
          <ac:spMkLst>
            <pc:docMk/>
            <pc:sldMk cId="3854934576" sldId="261"/>
            <ac:spMk id="9" creationId="{149330BA-42AA-B6DC-8DE3-088299F00D90}"/>
          </ac:spMkLst>
        </pc:spChg>
        <pc:picChg chg="add mod ord">
          <ac:chgData name="Vaibhav Mehendale" userId="0856cae01dde144f" providerId="LiveId" clId="{B8D89726-3914-4F22-B254-3A2C35B4CA1E}" dt="2024-01-01T14:40:23.004" v="194" actId="1076"/>
          <ac:picMkLst>
            <pc:docMk/>
            <pc:sldMk cId="3854934576" sldId="261"/>
            <ac:picMk id="8" creationId="{CAB87B91-A98F-5D1C-1874-07FEEBEC43AC}"/>
          </ac:picMkLst>
        </pc:picChg>
        <pc:cxnChg chg="add mod">
          <ac:chgData name="Vaibhav Mehendale" userId="0856cae01dde144f" providerId="LiveId" clId="{B8D89726-3914-4F22-B254-3A2C35B4CA1E}" dt="2024-01-01T14:39:50.717" v="188" actId="14100"/>
          <ac:cxnSpMkLst>
            <pc:docMk/>
            <pc:sldMk cId="3854934576" sldId="261"/>
            <ac:cxnSpMk id="3" creationId="{609D9A54-89E3-F53F-A319-7A60511C2D02}"/>
          </ac:cxnSpMkLst>
        </pc:cxnChg>
      </pc:sldChg>
      <pc:sldChg chg="addSp delSp modSp mod">
        <pc:chgData name="Vaibhav Mehendale" userId="0856cae01dde144f" providerId="LiveId" clId="{B8D89726-3914-4F22-B254-3A2C35B4CA1E}" dt="2024-01-02T10:52:18.200" v="7842" actId="20577"/>
        <pc:sldMkLst>
          <pc:docMk/>
          <pc:sldMk cId="1180305162" sldId="262"/>
        </pc:sldMkLst>
        <pc:spChg chg="add del mod">
          <ac:chgData name="Vaibhav Mehendale" userId="0856cae01dde144f" providerId="LiveId" clId="{B8D89726-3914-4F22-B254-3A2C35B4CA1E}" dt="2024-01-01T13:27:37.854" v="77" actId="478"/>
          <ac:spMkLst>
            <pc:docMk/>
            <pc:sldMk cId="1180305162" sldId="262"/>
            <ac:spMk id="4" creationId="{BD204A31-A7E4-CE0D-413A-BE7BD1326AD2}"/>
          </ac:spMkLst>
        </pc:spChg>
        <pc:spChg chg="add del mod">
          <ac:chgData name="Vaibhav Mehendale" userId="0856cae01dde144f" providerId="LiveId" clId="{B8D89726-3914-4F22-B254-3A2C35B4CA1E}" dt="2024-01-01T13:31:20.652" v="115" actId="478"/>
          <ac:spMkLst>
            <pc:docMk/>
            <pc:sldMk cId="1180305162" sldId="262"/>
            <ac:spMk id="6" creationId="{F89DDF4E-0159-112B-FEFA-577826BDF4E2}"/>
          </ac:spMkLst>
        </pc:spChg>
        <pc:spChg chg="add mod">
          <ac:chgData name="Vaibhav Mehendale" userId="0856cae01dde144f" providerId="LiveId" clId="{B8D89726-3914-4F22-B254-3A2C35B4CA1E}" dt="2024-01-01T13:32:14.731" v="140" actId="1037"/>
          <ac:spMkLst>
            <pc:docMk/>
            <pc:sldMk cId="1180305162" sldId="262"/>
            <ac:spMk id="7" creationId="{8C283EF0-1271-3AE9-D743-CBBC440A9717}"/>
          </ac:spMkLst>
        </pc:spChg>
        <pc:spChg chg="del mod ord">
          <ac:chgData name="Vaibhav Mehendale" userId="0856cae01dde144f" providerId="LiveId" clId="{B8D89726-3914-4F22-B254-3A2C35B4CA1E}" dt="2024-01-01T13:30:45.807" v="109" actId="478"/>
          <ac:spMkLst>
            <pc:docMk/>
            <pc:sldMk cId="1180305162" sldId="262"/>
            <ac:spMk id="27" creationId="{0C16BEF1-63A9-0681-9D92-CC8544402CB7}"/>
          </ac:spMkLst>
        </pc:spChg>
        <pc:graphicFrameChg chg="mod ord modGraphic">
          <ac:chgData name="Vaibhav Mehendale" userId="0856cae01dde144f" providerId="LiveId" clId="{B8D89726-3914-4F22-B254-3A2C35B4CA1E}" dt="2024-01-02T10:52:18.200" v="7842" actId="20577"/>
          <ac:graphicFrameMkLst>
            <pc:docMk/>
            <pc:sldMk cId="1180305162" sldId="262"/>
            <ac:graphicFrameMk id="37" creationId="{C177117C-0212-3AF2-9F97-B039DBE2672F}"/>
          </ac:graphicFrameMkLst>
        </pc:graphicFrameChg>
        <pc:picChg chg="add mod modCrop">
          <ac:chgData name="Vaibhav Mehendale" userId="0856cae01dde144f" providerId="LiveId" clId="{B8D89726-3914-4F22-B254-3A2C35B4CA1E}" dt="2024-01-01T13:28:48.022" v="83" actId="14100"/>
          <ac:picMkLst>
            <pc:docMk/>
            <pc:sldMk cId="1180305162" sldId="262"/>
            <ac:picMk id="2" creationId="{4C2D7D99-00B6-824D-728E-954A2DF92834}"/>
          </ac:picMkLst>
        </pc:picChg>
        <pc:picChg chg="add del mod">
          <ac:chgData name="Vaibhav Mehendale" userId="0856cae01dde144f" providerId="LiveId" clId="{B8D89726-3914-4F22-B254-3A2C35B4CA1E}" dt="2024-01-01T13:31:41.992" v="118" actId="478"/>
          <ac:picMkLst>
            <pc:docMk/>
            <pc:sldMk cId="1180305162" sldId="262"/>
            <ac:picMk id="9" creationId="{3C59BBA6-5BA5-6A8F-C2AC-7A3563FCB6D1}"/>
          </ac:picMkLst>
        </pc:picChg>
        <pc:cxnChg chg="add mod">
          <ac:chgData name="Vaibhav Mehendale" userId="0856cae01dde144f" providerId="LiveId" clId="{B8D89726-3914-4F22-B254-3A2C35B4CA1E}" dt="2024-01-01T14:34:05.994" v="151" actId="14100"/>
          <ac:cxnSpMkLst>
            <pc:docMk/>
            <pc:sldMk cId="1180305162" sldId="262"/>
            <ac:cxnSpMk id="8" creationId="{877D3D76-EBDA-0103-FDEC-83D1E6AB20E7}"/>
          </ac:cxnSpMkLst>
        </pc:cxnChg>
      </pc:sldChg>
      <pc:sldChg chg="addSp delSp modSp mod">
        <pc:chgData name="Vaibhav Mehendale" userId="0856cae01dde144f" providerId="LiveId" clId="{B8D89726-3914-4F22-B254-3A2C35B4CA1E}" dt="2024-01-01T16:53:06.592" v="1132" actId="1038"/>
        <pc:sldMkLst>
          <pc:docMk/>
          <pc:sldMk cId="3336685869" sldId="263"/>
        </pc:sldMkLst>
        <pc:spChg chg="del">
          <ac:chgData name="Vaibhav Mehendale" userId="0856cae01dde144f" providerId="LiveId" clId="{B8D89726-3914-4F22-B254-3A2C35B4CA1E}" dt="2024-01-01T14:42:07.825" v="233" actId="478"/>
          <ac:spMkLst>
            <pc:docMk/>
            <pc:sldMk cId="3336685869" sldId="263"/>
            <ac:spMk id="2" creationId="{BEC0F54A-9E8E-BC2D-6215-865060442F1C}"/>
          </ac:spMkLst>
        </pc:spChg>
        <pc:spChg chg="add mod ord">
          <ac:chgData name="Vaibhav Mehendale" userId="0856cae01dde144f" providerId="LiveId" clId="{B8D89726-3914-4F22-B254-3A2C35B4CA1E}" dt="2024-01-01T15:18:30.572" v="560" actId="1076"/>
          <ac:spMkLst>
            <pc:docMk/>
            <pc:sldMk cId="3336685869" sldId="263"/>
            <ac:spMk id="3" creationId="{FDDA32CA-2C8A-FFE4-D269-1B27A3BE0A50}"/>
          </ac:spMkLst>
        </pc:spChg>
        <pc:spChg chg="add del mod ord">
          <ac:chgData name="Vaibhav Mehendale" userId="0856cae01dde144f" providerId="LiveId" clId="{B8D89726-3914-4F22-B254-3A2C35B4CA1E}" dt="2024-01-01T15:20:01.271" v="567" actId="20577"/>
          <ac:spMkLst>
            <pc:docMk/>
            <pc:sldMk cId="3336685869" sldId="263"/>
            <ac:spMk id="7" creationId="{C85CEE59-D31C-84BA-990B-56FA63079C27}"/>
          </ac:spMkLst>
        </pc:spChg>
        <pc:spChg chg="add del mod">
          <ac:chgData name="Vaibhav Mehendale" userId="0856cae01dde144f" providerId="LiveId" clId="{B8D89726-3914-4F22-B254-3A2C35B4CA1E}" dt="2024-01-01T14:42:09.723" v="234" actId="478"/>
          <ac:spMkLst>
            <pc:docMk/>
            <pc:sldMk cId="3336685869" sldId="263"/>
            <ac:spMk id="8" creationId="{53C2B8D7-640B-266E-6159-7462DAF8499E}"/>
          </ac:spMkLst>
        </pc:spChg>
        <pc:spChg chg="add del mod">
          <ac:chgData name="Vaibhav Mehendale" userId="0856cae01dde144f" providerId="LiveId" clId="{B8D89726-3914-4F22-B254-3A2C35B4CA1E}" dt="2024-01-01T14:45:57.742" v="263" actId="478"/>
          <ac:spMkLst>
            <pc:docMk/>
            <pc:sldMk cId="3336685869" sldId="263"/>
            <ac:spMk id="11" creationId="{00D91118-1757-520A-BEEC-C8CDE807A91B}"/>
          </ac:spMkLst>
        </pc:spChg>
        <pc:spChg chg="add del mod">
          <ac:chgData name="Vaibhav Mehendale" userId="0856cae01dde144f" providerId="LiveId" clId="{B8D89726-3914-4F22-B254-3A2C35B4CA1E}" dt="2024-01-01T14:48:10.996" v="301" actId="478"/>
          <ac:spMkLst>
            <pc:docMk/>
            <pc:sldMk cId="3336685869" sldId="263"/>
            <ac:spMk id="12" creationId="{1E525AD1-D857-D383-DF49-03BD3ECFDDD3}"/>
          </ac:spMkLst>
        </pc:spChg>
        <pc:spChg chg="add del mod ord">
          <ac:chgData name="Vaibhav Mehendale" userId="0856cae01dde144f" providerId="LiveId" clId="{B8D89726-3914-4F22-B254-3A2C35B4CA1E}" dt="2024-01-01T14:52:42.068" v="364" actId="478"/>
          <ac:spMkLst>
            <pc:docMk/>
            <pc:sldMk cId="3336685869" sldId="263"/>
            <ac:spMk id="13" creationId="{CCBD69B7-D722-7C78-5683-B67ECE47F47B}"/>
          </ac:spMkLst>
        </pc:spChg>
        <pc:spChg chg="add del mod">
          <ac:chgData name="Vaibhav Mehendale" userId="0856cae01dde144f" providerId="LiveId" clId="{B8D89726-3914-4F22-B254-3A2C35B4CA1E}" dt="2024-01-01T14:48:28.263" v="307" actId="478"/>
          <ac:spMkLst>
            <pc:docMk/>
            <pc:sldMk cId="3336685869" sldId="263"/>
            <ac:spMk id="14" creationId="{82438C28-1A4E-5A26-AC2B-847259B6EC75}"/>
          </ac:spMkLst>
        </pc:spChg>
        <pc:spChg chg="add del mod">
          <ac:chgData name="Vaibhav Mehendale" userId="0856cae01dde144f" providerId="LiveId" clId="{B8D89726-3914-4F22-B254-3A2C35B4CA1E}" dt="2024-01-01T14:50:09.780" v="324" actId="478"/>
          <ac:spMkLst>
            <pc:docMk/>
            <pc:sldMk cId="3336685869" sldId="263"/>
            <ac:spMk id="15" creationId="{9DC4562B-7FC8-7E79-1D3F-13D807B760E0}"/>
          </ac:spMkLst>
        </pc:spChg>
        <pc:spChg chg="add del mod">
          <ac:chgData name="Vaibhav Mehendale" userId="0856cae01dde144f" providerId="LiveId" clId="{B8D89726-3914-4F22-B254-3A2C35B4CA1E}" dt="2024-01-01T14:52:37.460" v="361" actId="478"/>
          <ac:spMkLst>
            <pc:docMk/>
            <pc:sldMk cId="3336685869" sldId="263"/>
            <ac:spMk id="16" creationId="{936D4FAA-9667-E299-1F5A-723A494BE9DC}"/>
          </ac:spMkLst>
        </pc:spChg>
        <pc:spChg chg="add del">
          <ac:chgData name="Vaibhav Mehendale" userId="0856cae01dde144f" providerId="LiveId" clId="{B8D89726-3914-4F22-B254-3A2C35B4CA1E}" dt="2024-01-01T14:52:56.725" v="367" actId="478"/>
          <ac:spMkLst>
            <pc:docMk/>
            <pc:sldMk cId="3336685869" sldId="263"/>
            <ac:spMk id="17" creationId="{2545FB39-A767-5790-BB5E-9726086D648B}"/>
          </ac:spMkLst>
        </pc:spChg>
        <pc:spChg chg="add mod ord">
          <ac:chgData name="Vaibhav Mehendale" userId="0856cae01dde144f" providerId="LiveId" clId="{B8D89726-3914-4F22-B254-3A2C35B4CA1E}" dt="2024-01-01T15:06:45.596" v="487" actId="1076"/>
          <ac:spMkLst>
            <pc:docMk/>
            <pc:sldMk cId="3336685869" sldId="263"/>
            <ac:spMk id="19" creationId="{A1852A28-2370-9945-93ED-C2E0989C29A3}"/>
          </ac:spMkLst>
        </pc:spChg>
        <pc:spChg chg="add del mod">
          <ac:chgData name="Vaibhav Mehendale" userId="0856cae01dde144f" providerId="LiveId" clId="{B8D89726-3914-4F22-B254-3A2C35B4CA1E}" dt="2024-01-01T14:55:00.909" v="390" actId="478"/>
          <ac:spMkLst>
            <pc:docMk/>
            <pc:sldMk cId="3336685869" sldId="263"/>
            <ac:spMk id="20" creationId="{835BA650-4DEE-A50E-04FA-A1ED75FACE61}"/>
          </ac:spMkLst>
        </pc:spChg>
        <pc:spChg chg="add del mod ord">
          <ac:chgData name="Vaibhav Mehendale" userId="0856cae01dde144f" providerId="LiveId" clId="{B8D89726-3914-4F22-B254-3A2C35B4CA1E}" dt="2024-01-01T14:55:50.973" v="402" actId="478"/>
          <ac:spMkLst>
            <pc:docMk/>
            <pc:sldMk cId="3336685869" sldId="263"/>
            <ac:spMk id="21" creationId="{D31460B6-1224-F724-38BE-209890C2AADE}"/>
          </ac:spMkLst>
        </pc:spChg>
        <pc:spChg chg="add mod">
          <ac:chgData name="Vaibhav Mehendale" userId="0856cae01dde144f" providerId="LiveId" clId="{B8D89726-3914-4F22-B254-3A2C35B4CA1E}" dt="2024-01-01T14:55:29.191" v="398" actId="571"/>
          <ac:spMkLst>
            <pc:docMk/>
            <pc:sldMk cId="3336685869" sldId="263"/>
            <ac:spMk id="23" creationId="{E225EBF3-19C6-3416-FE5B-4EB5688D3E2B}"/>
          </ac:spMkLst>
        </pc:spChg>
        <pc:spChg chg="add del mod ord">
          <ac:chgData name="Vaibhav Mehendale" userId="0856cae01dde144f" providerId="LiveId" clId="{B8D89726-3914-4F22-B254-3A2C35B4CA1E}" dt="2024-01-01T15:03:10.574" v="465" actId="478"/>
          <ac:spMkLst>
            <pc:docMk/>
            <pc:sldMk cId="3336685869" sldId="263"/>
            <ac:spMk id="24" creationId="{B00017DA-8A7B-B336-21C7-C1B419D5C844}"/>
          </ac:spMkLst>
        </pc:spChg>
        <pc:spChg chg="add del mod ord">
          <ac:chgData name="Vaibhav Mehendale" userId="0856cae01dde144f" providerId="LiveId" clId="{B8D89726-3914-4F22-B254-3A2C35B4CA1E}" dt="2024-01-01T15:17:38.591" v="544" actId="478"/>
          <ac:spMkLst>
            <pc:docMk/>
            <pc:sldMk cId="3336685869" sldId="263"/>
            <ac:spMk id="25" creationId="{6835345F-4AE5-6392-B1D2-611229A3D167}"/>
          </ac:spMkLst>
        </pc:spChg>
        <pc:spChg chg="add del">
          <ac:chgData name="Vaibhav Mehendale" userId="0856cae01dde144f" providerId="LiveId" clId="{B8D89726-3914-4F22-B254-3A2C35B4CA1E}" dt="2024-01-01T15:01:50.750" v="445" actId="478"/>
          <ac:spMkLst>
            <pc:docMk/>
            <pc:sldMk cId="3336685869" sldId="263"/>
            <ac:spMk id="27" creationId="{9FAF7A43-1F9D-DCE6-D5F9-0D47AEB87ECE}"/>
          </ac:spMkLst>
        </pc:spChg>
        <pc:spChg chg="add del mod">
          <ac:chgData name="Vaibhav Mehendale" userId="0856cae01dde144f" providerId="LiveId" clId="{B8D89726-3914-4F22-B254-3A2C35B4CA1E}" dt="2024-01-01T15:02:45.725" v="462" actId="478"/>
          <ac:spMkLst>
            <pc:docMk/>
            <pc:sldMk cId="3336685869" sldId="263"/>
            <ac:spMk id="28" creationId="{8C5F4B28-6EEA-9970-F12F-DE23F631840B}"/>
          </ac:spMkLst>
        </pc:spChg>
        <pc:spChg chg="add del mod">
          <ac:chgData name="Vaibhav Mehendale" userId="0856cae01dde144f" providerId="LiveId" clId="{B8D89726-3914-4F22-B254-3A2C35B4CA1E}" dt="2024-01-01T15:03:18.700" v="472" actId="478"/>
          <ac:spMkLst>
            <pc:docMk/>
            <pc:sldMk cId="3336685869" sldId="263"/>
            <ac:spMk id="29" creationId="{AA8EBC4A-14FF-6957-7459-C2809E159300}"/>
          </ac:spMkLst>
        </pc:spChg>
        <pc:spChg chg="add mod">
          <ac:chgData name="Vaibhav Mehendale" userId="0856cae01dde144f" providerId="LiveId" clId="{B8D89726-3914-4F22-B254-3A2C35B4CA1E}" dt="2024-01-01T15:06:42.840" v="486" actId="1076"/>
          <ac:spMkLst>
            <pc:docMk/>
            <pc:sldMk cId="3336685869" sldId="263"/>
            <ac:spMk id="30" creationId="{92A08DE2-FA44-789D-DF7D-81B2C0D38C00}"/>
          </ac:spMkLst>
        </pc:spChg>
        <pc:spChg chg="add mod ord">
          <ac:chgData name="Vaibhav Mehendale" userId="0856cae01dde144f" providerId="LiveId" clId="{B8D89726-3914-4F22-B254-3A2C35B4CA1E}" dt="2024-01-01T16:53:06.592" v="1132" actId="1038"/>
          <ac:spMkLst>
            <pc:docMk/>
            <pc:sldMk cId="3336685869" sldId="263"/>
            <ac:spMk id="31" creationId="{6E8CD0FF-73D7-395C-8270-3F838E6BF277}"/>
          </ac:spMkLst>
        </pc:spChg>
        <pc:spChg chg="add del mod">
          <ac:chgData name="Vaibhav Mehendale" userId="0856cae01dde144f" providerId="LiveId" clId="{B8D89726-3914-4F22-B254-3A2C35B4CA1E}" dt="2024-01-01T15:17:35.393" v="543" actId="478"/>
          <ac:spMkLst>
            <pc:docMk/>
            <pc:sldMk cId="3336685869" sldId="263"/>
            <ac:spMk id="33" creationId="{ADF2B1AF-0866-E753-1555-7CD37FE64539}"/>
          </ac:spMkLst>
        </pc:spChg>
        <pc:spChg chg="add mod">
          <ac:chgData name="Vaibhav Mehendale" userId="0856cae01dde144f" providerId="LiveId" clId="{B8D89726-3914-4F22-B254-3A2C35B4CA1E}" dt="2024-01-01T15:20:06.697" v="568" actId="6549"/>
          <ac:spMkLst>
            <pc:docMk/>
            <pc:sldMk cId="3336685869" sldId="263"/>
            <ac:spMk id="35" creationId="{F381598D-8134-B644-4E87-A588EA175AE3}"/>
          </ac:spMkLst>
        </pc:spChg>
        <pc:picChg chg="mod ord">
          <ac:chgData name="Vaibhav Mehendale" userId="0856cae01dde144f" providerId="LiveId" clId="{B8D89726-3914-4F22-B254-3A2C35B4CA1E}" dt="2024-01-01T15:17:26.268" v="538" actId="1076"/>
          <ac:picMkLst>
            <pc:docMk/>
            <pc:sldMk cId="3336685869" sldId="263"/>
            <ac:picMk id="5" creationId="{B58D8EEC-C30C-5136-87E3-A061106655D9}"/>
          </ac:picMkLst>
        </pc:picChg>
        <pc:picChg chg="add del mod ord">
          <ac:chgData name="Vaibhav Mehendale" userId="0856cae01dde144f" providerId="LiveId" clId="{B8D89726-3914-4F22-B254-3A2C35B4CA1E}" dt="2024-01-01T15:13:56.080" v="515" actId="478"/>
          <ac:picMkLst>
            <pc:docMk/>
            <pc:sldMk cId="3336685869" sldId="263"/>
            <ac:picMk id="10" creationId="{DD282375-F401-DE06-C984-74AED14D8482}"/>
          </ac:picMkLst>
        </pc:picChg>
        <pc:picChg chg="add mod">
          <ac:chgData name="Vaibhav Mehendale" userId="0856cae01dde144f" providerId="LiveId" clId="{B8D89726-3914-4F22-B254-3A2C35B4CA1E}" dt="2024-01-01T14:55:29.191" v="398" actId="571"/>
          <ac:picMkLst>
            <pc:docMk/>
            <pc:sldMk cId="3336685869" sldId="263"/>
            <ac:picMk id="22" creationId="{6CA4B975-04C8-A749-8DC6-C5A948FEE685}"/>
          </ac:picMkLst>
        </pc:picChg>
        <pc:picChg chg="add mod ord">
          <ac:chgData name="Vaibhav Mehendale" userId="0856cae01dde144f" providerId="LiveId" clId="{B8D89726-3914-4F22-B254-3A2C35B4CA1E}" dt="2024-01-01T15:15:21.137" v="518" actId="171"/>
          <ac:picMkLst>
            <pc:docMk/>
            <pc:sldMk cId="3336685869" sldId="263"/>
            <ac:picMk id="32" creationId="{3EBD86BA-E408-872B-EC17-AD802DB0DBFD}"/>
          </ac:picMkLst>
        </pc:picChg>
        <pc:cxnChg chg="add mod ord">
          <ac:chgData name="Vaibhav Mehendale" userId="0856cae01dde144f" providerId="LiveId" clId="{B8D89726-3914-4F22-B254-3A2C35B4CA1E}" dt="2024-01-01T15:18:30.572" v="560" actId="1076"/>
          <ac:cxnSpMkLst>
            <pc:docMk/>
            <pc:sldMk cId="3336685869" sldId="263"/>
            <ac:cxnSpMk id="4" creationId="{CCCF4866-95CB-0CE6-F012-DDA08BF392FC}"/>
          </ac:cxnSpMkLst>
        </pc:cxnChg>
      </pc:sldChg>
      <pc:sldChg chg="addSp delSp modSp mod">
        <pc:chgData name="Vaibhav Mehendale" userId="0856cae01dde144f" providerId="LiveId" clId="{B8D89726-3914-4F22-B254-3A2C35B4CA1E}" dt="2024-01-02T15:26:21.677" v="7948" actId="1038"/>
        <pc:sldMkLst>
          <pc:docMk/>
          <pc:sldMk cId="3392295268" sldId="264"/>
        </pc:sldMkLst>
        <pc:spChg chg="del">
          <ac:chgData name="Vaibhav Mehendale" userId="0856cae01dde144f" providerId="LiveId" clId="{B8D89726-3914-4F22-B254-3A2C35B4CA1E}" dt="2024-01-01T15:19:07.668" v="562" actId="478"/>
          <ac:spMkLst>
            <pc:docMk/>
            <pc:sldMk cId="3392295268" sldId="264"/>
            <ac:spMk id="2" creationId="{40090689-5E85-B1D9-78BE-7A9F697740F3}"/>
          </ac:spMkLst>
        </pc:spChg>
        <pc:spChg chg="add del mod">
          <ac:chgData name="Vaibhav Mehendale" userId="0856cae01dde144f" providerId="LiveId" clId="{B8D89726-3914-4F22-B254-3A2C35B4CA1E}" dt="2024-01-01T15:19:09.614" v="563" actId="478"/>
          <ac:spMkLst>
            <pc:docMk/>
            <pc:sldMk cId="3392295268" sldId="264"/>
            <ac:spMk id="4" creationId="{A88AB4C2-5EA4-AD9D-0ADB-90DEC4DDDA9F}"/>
          </ac:spMkLst>
        </pc:spChg>
        <pc:spChg chg="add mod">
          <ac:chgData name="Vaibhav Mehendale" userId="0856cae01dde144f" providerId="LiveId" clId="{B8D89726-3914-4F22-B254-3A2C35B4CA1E}" dt="2024-01-01T15:21:07.220" v="617" actId="14100"/>
          <ac:spMkLst>
            <pc:docMk/>
            <pc:sldMk cId="3392295268" sldId="264"/>
            <ac:spMk id="5" creationId="{DA143228-D193-6C14-333D-ECD3D0235861}"/>
          </ac:spMkLst>
        </pc:spChg>
        <pc:picChg chg="add mod ord modCrop">
          <ac:chgData name="Vaibhav Mehendale" userId="0856cae01dde144f" providerId="LiveId" clId="{B8D89726-3914-4F22-B254-3A2C35B4CA1E}" dt="2024-01-02T15:26:21.677" v="7948" actId="1038"/>
          <ac:picMkLst>
            <pc:docMk/>
            <pc:sldMk cId="3392295268" sldId="264"/>
            <ac:picMk id="3" creationId="{346DB64B-5E5C-3C52-099B-F20F513063FB}"/>
          </ac:picMkLst>
        </pc:picChg>
        <pc:picChg chg="add del mod ord">
          <ac:chgData name="Vaibhav Mehendale" userId="0856cae01dde144f" providerId="LiveId" clId="{B8D89726-3914-4F22-B254-3A2C35B4CA1E}" dt="2024-01-02T06:54:21.233" v="6902" actId="478"/>
          <ac:picMkLst>
            <pc:docMk/>
            <pc:sldMk cId="3392295268" sldId="264"/>
            <ac:picMk id="9" creationId="{A316A0CD-1235-2167-46D4-356C66DD9FCF}"/>
          </ac:picMkLst>
        </pc:picChg>
        <pc:picChg chg="add del mod ord modCrop">
          <ac:chgData name="Vaibhav Mehendale" userId="0856cae01dde144f" providerId="LiveId" clId="{B8D89726-3914-4F22-B254-3A2C35B4CA1E}" dt="2024-01-02T15:26:15.910" v="7940" actId="478"/>
          <ac:picMkLst>
            <pc:docMk/>
            <pc:sldMk cId="3392295268" sldId="264"/>
            <ac:picMk id="11" creationId="{A29727A7-8E3B-D9B1-83F2-54E2948CE4EC}"/>
          </ac:picMkLst>
        </pc:picChg>
        <pc:cxnChg chg="add mod">
          <ac:chgData name="Vaibhav Mehendale" userId="0856cae01dde144f" providerId="LiveId" clId="{B8D89726-3914-4F22-B254-3A2C35B4CA1E}" dt="2024-01-02T07:02:43.961" v="6943" actId="14100"/>
          <ac:cxnSpMkLst>
            <pc:docMk/>
            <pc:sldMk cId="3392295268" sldId="264"/>
            <ac:cxnSpMk id="6" creationId="{D8B1971F-0F7C-81A6-B273-897BA97EAE0D}"/>
          </ac:cxnSpMkLst>
        </pc:cxnChg>
      </pc:sldChg>
      <pc:sldChg chg="addSp delSp modSp del mod">
        <pc:chgData name="Vaibhav Mehendale" userId="0856cae01dde144f" providerId="LiveId" clId="{B8D89726-3914-4F22-B254-3A2C35B4CA1E}" dt="2024-01-02T07:13:18.121" v="7039" actId="47"/>
        <pc:sldMkLst>
          <pc:docMk/>
          <pc:sldMk cId="1582968550" sldId="265"/>
        </pc:sldMkLst>
        <pc:spChg chg="del">
          <ac:chgData name="Vaibhav Mehendale" userId="0856cae01dde144f" providerId="LiveId" clId="{B8D89726-3914-4F22-B254-3A2C35B4CA1E}" dt="2024-01-01T15:19:14.071" v="564" actId="478"/>
          <ac:spMkLst>
            <pc:docMk/>
            <pc:sldMk cId="1582968550" sldId="265"/>
            <ac:spMk id="2" creationId="{B52844A4-626C-1C06-D06D-CE8744ECE5B6}"/>
          </ac:spMkLst>
        </pc:spChg>
        <pc:spChg chg="add del mod">
          <ac:chgData name="Vaibhav Mehendale" userId="0856cae01dde144f" providerId="LiveId" clId="{B8D89726-3914-4F22-B254-3A2C35B4CA1E}" dt="2024-01-01T15:19:16.109" v="565" actId="478"/>
          <ac:spMkLst>
            <pc:docMk/>
            <pc:sldMk cId="1582968550" sldId="265"/>
            <ac:spMk id="4" creationId="{CC02B3F8-4FC0-3A91-EE7D-3FB3865F03F2}"/>
          </ac:spMkLst>
        </pc:spChg>
        <pc:spChg chg="add mod">
          <ac:chgData name="Vaibhav Mehendale" userId="0856cae01dde144f" providerId="LiveId" clId="{B8D89726-3914-4F22-B254-3A2C35B4CA1E}" dt="2024-01-01T15:21:23.439" v="637" actId="20577"/>
          <ac:spMkLst>
            <pc:docMk/>
            <pc:sldMk cId="1582968550" sldId="265"/>
            <ac:spMk id="5" creationId="{26C0FB26-DC0A-1C95-CD10-EAB8EE8F4B81}"/>
          </ac:spMkLst>
        </pc:spChg>
        <pc:picChg chg="add mod ord modCrop">
          <ac:chgData name="Vaibhav Mehendale" userId="0856cae01dde144f" providerId="LiveId" clId="{B8D89726-3914-4F22-B254-3A2C35B4CA1E}" dt="2024-01-02T07:04:08.231" v="6995" actId="1038"/>
          <ac:picMkLst>
            <pc:docMk/>
            <pc:sldMk cId="1582968550" sldId="265"/>
            <ac:picMk id="8" creationId="{DFF25E95-C56D-AEE5-0FCF-ACFF59868979}"/>
          </ac:picMkLst>
        </pc:picChg>
        <pc:cxnChg chg="add mod">
          <ac:chgData name="Vaibhav Mehendale" userId="0856cae01dde144f" providerId="LiveId" clId="{B8D89726-3914-4F22-B254-3A2C35B4CA1E}" dt="2024-01-02T07:03:50.718" v="6983" actId="1036"/>
          <ac:cxnSpMkLst>
            <pc:docMk/>
            <pc:sldMk cId="1582968550" sldId="265"/>
            <ac:cxnSpMk id="6" creationId="{8E97B2DC-FAB4-4C7C-5C28-0FEA3AE8A7BC}"/>
          </ac:cxnSpMkLst>
        </pc:cxnChg>
      </pc:sldChg>
      <pc:sldChg chg="addSp delSp modSp mod">
        <pc:chgData name="Vaibhav Mehendale" userId="0856cae01dde144f" providerId="LiveId" clId="{B8D89726-3914-4F22-B254-3A2C35B4CA1E}" dt="2024-01-02T09:46:56.538" v="7707" actId="1076"/>
        <pc:sldMkLst>
          <pc:docMk/>
          <pc:sldMk cId="623465755" sldId="266"/>
        </pc:sldMkLst>
        <pc:spChg chg="del">
          <ac:chgData name="Vaibhav Mehendale" userId="0856cae01dde144f" providerId="LiveId" clId="{B8D89726-3914-4F22-B254-3A2C35B4CA1E}" dt="2024-01-02T05:18:57.192" v="6666" actId="478"/>
          <ac:spMkLst>
            <pc:docMk/>
            <pc:sldMk cId="623465755" sldId="266"/>
            <ac:spMk id="2" creationId="{8631E260-F7B3-2559-3FFB-8B31596A93F9}"/>
          </ac:spMkLst>
        </pc:spChg>
        <pc:spChg chg="add del mod">
          <ac:chgData name="Vaibhav Mehendale" userId="0856cae01dde144f" providerId="LiveId" clId="{B8D89726-3914-4F22-B254-3A2C35B4CA1E}" dt="2024-01-02T05:19:00.442" v="6667" actId="478"/>
          <ac:spMkLst>
            <pc:docMk/>
            <pc:sldMk cId="623465755" sldId="266"/>
            <ac:spMk id="4" creationId="{04696511-8E9F-AAF2-8384-CD395AF9BDED}"/>
          </ac:spMkLst>
        </pc:spChg>
        <pc:spChg chg="add mod">
          <ac:chgData name="Vaibhav Mehendale" userId="0856cae01dde144f" providerId="LiveId" clId="{B8D89726-3914-4F22-B254-3A2C35B4CA1E}" dt="2024-01-02T09:43:59.377" v="7692" actId="1076"/>
          <ac:spMkLst>
            <pc:docMk/>
            <pc:sldMk cId="623465755" sldId="266"/>
            <ac:spMk id="5" creationId="{E8D3EC4C-884C-8B5A-F3AF-0F1497C13031}"/>
          </ac:spMkLst>
        </pc:spChg>
        <pc:spChg chg="add mod ord">
          <ac:chgData name="Vaibhav Mehendale" userId="0856cae01dde144f" providerId="LiveId" clId="{B8D89726-3914-4F22-B254-3A2C35B4CA1E}" dt="2024-01-02T09:43:17.834" v="7682" actId="1076"/>
          <ac:spMkLst>
            <pc:docMk/>
            <pc:sldMk cId="623465755" sldId="266"/>
            <ac:spMk id="6" creationId="{FD963770-0661-BBE7-E873-874295C2411B}"/>
          </ac:spMkLst>
        </pc:spChg>
        <pc:spChg chg="add mod">
          <ac:chgData name="Vaibhav Mehendale" userId="0856cae01dde144f" providerId="LiveId" clId="{B8D89726-3914-4F22-B254-3A2C35B4CA1E}" dt="2024-01-02T09:46:12.043" v="7705" actId="1076"/>
          <ac:spMkLst>
            <pc:docMk/>
            <pc:sldMk cId="623465755" sldId="266"/>
            <ac:spMk id="8" creationId="{51DFDBC2-10B5-1572-53E5-CEFAC7EA4B67}"/>
          </ac:spMkLst>
        </pc:spChg>
        <pc:spChg chg="add mod">
          <ac:chgData name="Vaibhav Mehendale" userId="0856cae01dde144f" providerId="LiveId" clId="{B8D89726-3914-4F22-B254-3A2C35B4CA1E}" dt="2024-01-02T09:46:56.538" v="7707" actId="1076"/>
          <ac:spMkLst>
            <pc:docMk/>
            <pc:sldMk cId="623465755" sldId="266"/>
            <ac:spMk id="10" creationId="{91F5E778-5A55-871D-9D02-0FD42ABCA666}"/>
          </ac:spMkLst>
        </pc:spChg>
        <pc:picChg chg="add del mod">
          <ac:chgData name="Vaibhav Mehendale" userId="0856cae01dde144f" providerId="LiveId" clId="{B8D89726-3914-4F22-B254-3A2C35B4CA1E}" dt="2024-01-02T09:40:32.056" v="7649" actId="478"/>
          <ac:picMkLst>
            <pc:docMk/>
            <pc:sldMk cId="623465755" sldId="266"/>
            <ac:picMk id="2050" creationId="{089FD3CF-74B3-665C-5B62-3DDA7E6E84BD}"/>
          </ac:picMkLst>
        </pc:picChg>
        <pc:picChg chg="add mod">
          <ac:chgData name="Vaibhav Mehendale" userId="0856cae01dde144f" providerId="LiveId" clId="{B8D89726-3914-4F22-B254-3A2C35B4CA1E}" dt="2024-01-02T09:45:18.184" v="7699" actId="14100"/>
          <ac:picMkLst>
            <pc:docMk/>
            <pc:sldMk cId="623465755" sldId="266"/>
            <ac:picMk id="2052" creationId="{5A63B8E3-6C09-DC7E-FC0B-6FAADF1B338F}"/>
          </ac:picMkLst>
        </pc:picChg>
        <pc:picChg chg="add mod">
          <ac:chgData name="Vaibhav Mehendale" userId="0856cae01dde144f" providerId="LiveId" clId="{B8D89726-3914-4F22-B254-3A2C35B4CA1E}" dt="2024-01-02T09:45:43.483" v="7703" actId="14100"/>
          <ac:picMkLst>
            <pc:docMk/>
            <pc:sldMk cId="623465755" sldId="266"/>
            <ac:picMk id="2054" creationId="{C20AAEF8-2D90-BDEF-2D99-B324E428F52D}"/>
          </ac:picMkLst>
        </pc:picChg>
      </pc:sldChg>
      <pc:sldChg chg="del ord">
        <pc:chgData name="Vaibhav Mehendale" userId="0856cae01dde144f" providerId="LiveId" clId="{B8D89726-3914-4F22-B254-3A2C35B4CA1E}" dt="2024-01-01T15:19:28.003" v="566" actId="47"/>
        <pc:sldMkLst>
          <pc:docMk/>
          <pc:sldMk cId="497516888" sldId="324"/>
        </pc:sldMkLst>
      </pc:sldChg>
      <pc:sldChg chg="addSp delSp modSp add mod">
        <pc:chgData name="Vaibhav Mehendale" userId="0856cae01dde144f" providerId="LiveId" clId="{B8D89726-3914-4F22-B254-3A2C35B4CA1E}" dt="2024-01-02T15:25:20.462" v="7930" actId="1035"/>
        <pc:sldMkLst>
          <pc:docMk/>
          <pc:sldMk cId="1119527241" sldId="324"/>
        </pc:sldMkLst>
        <pc:spChg chg="mod">
          <ac:chgData name="Vaibhav Mehendale" userId="0856cae01dde144f" providerId="LiveId" clId="{B8D89726-3914-4F22-B254-3A2C35B4CA1E}" dt="2024-01-02T07:13:36.835" v="7066" actId="20577"/>
          <ac:spMkLst>
            <pc:docMk/>
            <pc:sldMk cId="1119527241" sldId="324"/>
            <ac:spMk id="5" creationId="{DA143228-D193-6C14-333D-ECD3D0235861}"/>
          </ac:spMkLst>
        </pc:spChg>
        <pc:picChg chg="add del mod ord">
          <ac:chgData name="Vaibhav Mehendale" userId="0856cae01dde144f" providerId="LiveId" clId="{B8D89726-3914-4F22-B254-3A2C35B4CA1E}" dt="2024-01-02T15:25:12.769" v="7927" actId="478"/>
          <ac:picMkLst>
            <pc:docMk/>
            <pc:sldMk cId="1119527241" sldId="324"/>
            <ac:picMk id="2" creationId="{AF6C474D-EBF5-AC54-606F-0BC338CB7B4A}"/>
          </ac:picMkLst>
        </pc:picChg>
        <pc:picChg chg="add mod ord modCrop">
          <ac:chgData name="Vaibhav Mehendale" userId="0856cae01dde144f" providerId="LiveId" clId="{B8D89726-3914-4F22-B254-3A2C35B4CA1E}" dt="2024-01-02T15:25:20.462" v="7930" actId="1035"/>
          <ac:picMkLst>
            <pc:docMk/>
            <pc:sldMk cId="1119527241" sldId="324"/>
            <ac:picMk id="4" creationId="{F9F0E383-0BC2-1735-0DB6-248D75EECDD7}"/>
          </ac:picMkLst>
        </pc:picChg>
        <pc:picChg chg="del">
          <ac:chgData name="Vaibhav Mehendale" userId="0856cae01dde144f" providerId="LiveId" clId="{B8D89726-3914-4F22-B254-3A2C35B4CA1E}" dt="2024-01-02T07:13:15.074" v="7038" actId="478"/>
          <ac:picMkLst>
            <pc:docMk/>
            <pc:sldMk cId="1119527241" sldId="324"/>
            <ac:picMk id="11" creationId="{A29727A7-8E3B-D9B1-83F2-54E2948CE4EC}"/>
          </ac:picMkLst>
        </pc:picChg>
      </pc:sldChg>
      <pc:sldChg chg="add del ord">
        <pc:chgData name="Vaibhav Mehendale" userId="0856cae01dde144f" providerId="LiveId" clId="{B8D89726-3914-4F22-B254-3A2C35B4CA1E}" dt="2024-01-02T05:11:34.839" v="6355" actId="47"/>
        <pc:sldMkLst>
          <pc:docMk/>
          <pc:sldMk cId="1898942470" sldId="32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4F37F8-A6FC-4E46-B013-78730851C683}"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IN"/>
        </a:p>
      </dgm:t>
    </dgm:pt>
    <dgm:pt modelId="{50D14B7B-CEA6-418B-8C04-B653BBAFAF38}">
      <dgm:prSet custT="1"/>
      <dgm:spPr/>
      <dgm:t>
        <a:bodyPr/>
        <a:lstStyle/>
        <a:p>
          <a:r>
            <a:rPr lang="en-IN" sz="2000" dirty="0"/>
            <a:t>Problem Statement</a:t>
          </a:r>
        </a:p>
      </dgm:t>
    </dgm:pt>
    <dgm:pt modelId="{EB73CD58-1CB6-46D7-B63E-98EE01EE8CE9}" type="parTrans" cxnId="{597E78F4-355F-4BDD-9281-55D6A0F74835}">
      <dgm:prSet/>
      <dgm:spPr/>
      <dgm:t>
        <a:bodyPr/>
        <a:lstStyle/>
        <a:p>
          <a:endParaRPr lang="en-IN" sz="1400"/>
        </a:p>
      </dgm:t>
    </dgm:pt>
    <dgm:pt modelId="{D4D83A46-41FF-43FD-88B0-36CD7AB28507}" type="sibTrans" cxnId="{597E78F4-355F-4BDD-9281-55D6A0F74835}">
      <dgm:prSet/>
      <dgm:spPr/>
      <dgm:t>
        <a:bodyPr/>
        <a:lstStyle/>
        <a:p>
          <a:endParaRPr lang="en-IN" sz="1400"/>
        </a:p>
      </dgm:t>
    </dgm:pt>
    <dgm:pt modelId="{25FBA9EE-A33D-45B8-A981-79DC93C353BC}">
      <dgm:prSet custT="1"/>
      <dgm:spPr/>
      <dgm:t>
        <a:bodyPr/>
        <a:lstStyle/>
        <a:p>
          <a:r>
            <a:rPr lang="en-IN" sz="2000" dirty="0"/>
            <a:t>Model and Tables</a:t>
          </a:r>
        </a:p>
      </dgm:t>
    </dgm:pt>
    <dgm:pt modelId="{93E04A03-24F8-4A76-8688-DD4C57B0251B}" type="parTrans" cxnId="{BAB95D61-594E-4CC3-9F5D-C051496D052D}">
      <dgm:prSet/>
      <dgm:spPr/>
      <dgm:t>
        <a:bodyPr/>
        <a:lstStyle/>
        <a:p>
          <a:endParaRPr lang="en-IN" sz="1400"/>
        </a:p>
      </dgm:t>
    </dgm:pt>
    <dgm:pt modelId="{58EFDA3F-BC91-44E9-8ED2-2B6973E41DEE}" type="sibTrans" cxnId="{BAB95D61-594E-4CC3-9F5D-C051496D052D}">
      <dgm:prSet/>
      <dgm:spPr/>
      <dgm:t>
        <a:bodyPr/>
        <a:lstStyle/>
        <a:p>
          <a:endParaRPr lang="en-IN" sz="1400"/>
        </a:p>
      </dgm:t>
    </dgm:pt>
    <dgm:pt modelId="{A85245D3-803B-4DD0-A0DE-C455A3E9A871}">
      <dgm:prSet custT="1"/>
      <dgm:spPr/>
      <dgm:t>
        <a:bodyPr/>
        <a:lstStyle/>
        <a:p>
          <a:r>
            <a:rPr lang="en-IN" sz="2000" dirty="0"/>
            <a:t>Dashboards</a:t>
          </a:r>
        </a:p>
      </dgm:t>
    </dgm:pt>
    <dgm:pt modelId="{A2B7E518-4AB3-456B-8997-D4FBA9F17A28}" type="parTrans" cxnId="{EDBDBC6C-1D7E-4F18-82FC-0C9DBFD27C01}">
      <dgm:prSet/>
      <dgm:spPr/>
      <dgm:t>
        <a:bodyPr/>
        <a:lstStyle/>
        <a:p>
          <a:endParaRPr lang="en-IN" sz="1400"/>
        </a:p>
      </dgm:t>
    </dgm:pt>
    <dgm:pt modelId="{095D503C-97A7-4155-96C4-0DE14D9B683D}" type="sibTrans" cxnId="{EDBDBC6C-1D7E-4F18-82FC-0C9DBFD27C01}">
      <dgm:prSet/>
      <dgm:spPr/>
      <dgm:t>
        <a:bodyPr/>
        <a:lstStyle/>
        <a:p>
          <a:endParaRPr lang="en-IN" sz="1400"/>
        </a:p>
      </dgm:t>
    </dgm:pt>
    <dgm:pt modelId="{496B9194-2F89-4FC1-97CF-381A8EA1DA44}">
      <dgm:prSet custT="1"/>
      <dgm:spPr/>
      <dgm:t>
        <a:bodyPr/>
        <a:lstStyle/>
        <a:p>
          <a:r>
            <a:rPr lang="en-IN" sz="2000" dirty="0"/>
            <a:t>Key Features of Dashboard</a:t>
          </a:r>
        </a:p>
      </dgm:t>
    </dgm:pt>
    <dgm:pt modelId="{E355DA75-1D38-4352-B43B-5F780894DCAD}" type="parTrans" cxnId="{06FD9B12-AF57-4AC6-9313-8FF6B395896C}">
      <dgm:prSet/>
      <dgm:spPr/>
      <dgm:t>
        <a:bodyPr/>
        <a:lstStyle/>
        <a:p>
          <a:endParaRPr lang="en-IN" sz="1400"/>
        </a:p>
      </dgm:t>
    </dgm:pt>
    <dgm:pt modelId="{EB5D6DEF-01E7-469B-8B66-8839E02E5EC1}" type="sibTrans" cxnId="{06FD9B12-AF57-4AC6-9313-8FF6B395896C}">
      <dgm:prSet/>
      <dgm:spPr/>
      <dgm:t>
        <a:bodyPr/>
        <a:lstStyle/>
        <a:p>
          <a:endParaRPr lang="en-IN" sz="1400"/>
        </a:p>
      </dgm:t>
    </dgm:pt>
    <dgm:pt modelId="{D141B11A-C1F3-4FBB-B29C-725C8FFDF164}">
      <dgm:prSet custT="1"/>
      <dgm:spPr/>
      <dgm:t>
        <a:bodyPr/>
        <a:lstStyle/>
        <a:p>
          <a:r>
            <a:rPr lang="en-IN" sz="2000" dirty="0"/>
            <a:t>Insights from Demographic Data</a:t>
          </a:r>
        </a:p>
      </dgm:t>
    </dgm:pt>
    <dgm:pt modelId="{6CC84C2F-3513-46FE-ADBE-62CC42B5343F}" type="parTrans" cxnId="{EC9DD060-D31C-455B-B944-108EDB22A150}">
      <dgm:prSet/>
      <dgm:spPr/>
      <dgm:t>
        <a:bodyPr/>
        <a:lstStyle/>
        <a:p>
          <a:endParaRPr lang="en-IN" sz="1400"/>
        </a:p>
      </dgm:t>
    </dgm:pt>
    <dgm:pt modelId="{C23E41BD-FF77-4AB5-927A-220F05FD6690}" type="sibTrans" cxnId="{EC9DD060-D31C-455B-B944-108EDB22A150}">
      <dgm:prSet/>
      <dgm:spPr/>
      <dgm:t>
        <a:bodyPr/>
        <a:lstStyle/>
        <a:p>
          <a:endParaRPr lang="en-IN" sz="1400"/>
        </a:p>
      </dgm:t>
    </dgm:pt>
    <dgm:pt modelId="{3918722F-856A-4BC9-A213-83FC08FFE5ED}">
      <dgm:prSet custT="1"/>
      <dgm:spPr/>
      <dgm:t>
        <a:bodyPr/>
        <a:lstStyle/>
        <a:p>
          <a:r>
            <a:rPr lang="en-IN" sz="2000" dirty="0"/>
            <a:t>Key Customer Segments</a:t>
          </a:r>
        </a:p>
      </dgm:t>
    </dgm:pt>
    <dgm:pt modelId="{BB3EA8E6-A4C3-4333-915E-F440123BF314}" type="parTrans" cxnId="{F189ACC8-497C-445B-B436-9AFB1214A796}">
      <dgm:prSet/>
      <dgm:spPr/>
      <dgm:t>
        <a:bodyPr/>
        <a:lstStyle/>
        <a:p>
          <a:endParaRPr lang="en-IN" sz="1400"/>
        </a:p>
      </dgm:t>
    </dgm:pt>
    <dgm:pt modelId="{0C929588-CAE9-4437-8E53-2F820A78EA51}" type="sibTrans" cxnId="{F189ACC8-497C-445B-B436-9AFB1214A796}">
      <dgm:prSet/>
      <dgm:spPr/>
      <dgm:t>
        <a:bodyPr/>
        <a:lstStyle/>
        <a:p>
          <a:endParaRPr lang="en-IN" sz="1400"/>
        </a:p>
      </dgm:t>
    </dgm:pt>
    <dgm:pt modelId="{213B6C75-BD3C-42CA-89B6-4298D388DCA9}">
      <dgm:prSet custT="1"/>
      <dgm:spPr/>
      <dgm:t>
        <a:bodyPr/>
        <a:lstStyle/>
        <a:p>
          <a:r>
            <a:rPr lang="en-IN" sz="2000" dirty="0"/>
            <a:t>Potential areas and Customer Segments</a:t>
          </a:r>
        </a:p>
      </dgm:t>
    </dgm:pt>
    <dgm:pt modelId="{6E09C483-6D7F-4568-B72E-06C414074576}" type="parTrans" cxnId="{9C73DCC3-F89B-43D3-BBF4-E3620D49D290}">
      <dgm:prSet/>
      <dgm:spPr/>
      <dgm:t>
        <a:bodyPr/>
        <a:lstStyle/>
        <a:p>
          <a:endParaRPr lang="en-IN" sz="1400"/>
        </a:p>
      </dgm:t>
    </dgm:pt>
    <dgm:pt modelId="{1845C375-8DFD-4093-B14D-C6B35DC776E6}" type="sibTrans" cxnId="{9C73DCC3-F89B-43D3-BBF4-E3620D49D290}">
      <dgm:prSet/>
      <dgm:spPr/>
      <dgm:t>
        <a:bodyPr/>
        <a:lstStyle/>
        <a:p>
          <a:endParaRPr lang="en-IN" sz="1400"/>
        </a:p>
      </dgm:t>
    </dgm:pt>
    <dgm:pt modelId="{3C134161-78A6-472D-9513-1B79B501E271}" type="pres">
      <dgm:prSet presAssocID="{B94F37F8-A6FC-4E46-B013-78730851C683}" presName="Name0" presStyleCnt="0">
        <dgm:presLayoutVars>
          <dgm:chMax val="7"/>
          <dgm:chPref val="7"/>
          <dgm:dir/>
        </dgm:presLayoutVars>
      </dgm:prSet>
      <dgm:spPr/>
    </dgm:pt>
    <dgm:pt modelId="{18CFC3D2-4714-4A3C-A95D-B8895C523F43}" type="pres">
      <dgm:prSet presAssocID="{B94F37F8-A6FC-4E46-B013-78730851C683}" presName="Name1" presStyleCnt="0"/>
      <dgm:spPr/>
    </dgm:pt>
    <dgm:pt modelId="{DDAF24B4-D649-4964-8C53-09F94C0F2487}" type="pres">
      <dgm:prSet presAssocID="{B94F37F8-A6FC-4E46-B013-78730851C683}" presName="cycle" presStyleCnt="0"/>
      <dgm:spPr/>
    </dgm:pt>
    <dgm:pt modelId="{FC03A5AE-FE05-46A4-AF87-90BAF4F6BE13}" type="pres">
      <dgm:prSet presAssocID="{B94F37F8-A6FC-4E46-B013-78730851C683}" presName="srcNode" presStyleLbl="node1" presStyleIdx="0" presStyleCnt="7"/>
      <dgm:spPr/>
    </dgm:pt>
    <dgm:pt modelId="{709F62AF-D3D0-41B6-A748-70DB12ABA2BD}" type="pres">
      <dgm:prSet presAssocID="{B94F37F8-A6FC-4E46-B013-78730851C683}" presName="conn" presStyleLbl="parChTrans1D2" presStyleIdx="0" presStyleCnt="1"/>
      <dgm:spPr/>
    </dgm:pt>
    <dgm:pt modelId="{39EE3E96-A7AC-474A-9058-524A5BBD2CFD}" type="pres">
      <dgm:prSet presAssocID="{B94F37F8-A6FC-4E46-B013-78730851C683}" presName="extraNode" presStyleLbl="node1" presStyleIdx="0" presStyleCnt="7"/>
      <dgm:spPr/>
    </dgm:pt>
    <dgm:pt modelId="{CEE9EAFC-BC9A-4A61-9914-9846B0A3B75D}" type="pres">
      <dgm:prSet presAssocID="{B94F37F8-A6FC-4E46-B013-78730851C683}" presName="dstNode" presStyleLbl="node1" presStyleIdx="0" presStyleCnt="7"/>
      <dgm:spPr/>
    </dgm:pt>
    <dgm:pt modelId="{A455AEC8-A62E-4B3D-90F6-60860413AF17}" type="pres">
      <dgm:prSet presAssocID="{50D14B7B-CEA6-418B-8C04-B653BBAFAF38}" presName="text_1" presStyleLbl="node1" presStyleIdx="0" presStyleCnt="7">
        <dgm:presLayoutVars>
          <dgm:bulletEnabled val="1"/>
        </dgm:presLayoutVars>
      </dgm:prSet>
      <dgm:spPr/>
    </dgm:pt>
    <dgm:pt modelId="{99C9C31B-3745-4C58-AFD8-BF6B42A456DC}" type="pres">
      <dgm:prSet presAssocID="{50D14B7B-CEA6-418B-8C04-B653BBAFAF38}" presName="accent_1" presStyleCnt="0"/>
      <dgm:spPr/>
    </dgm:pt>
    <dgm:pt modelId="{A0D6A2B5-1388-4CC0-933A-DCA5946FB875}" type="pres">
      <dgm:prSet presAssocID="{50D14B7B-CEA6-418B-8C04-B653BBAFAF38}" presName="accentRepeatNode" presStyleLbl="solidFgAcc1" presStyleIdx="0" presStyleCnt="7"/>
      <dgm:spPr/>
    </dgm:pt>
    <dgm:pt modelId="{C9DF2ECB-6FF1-4957-815E-60BB63DC61FC}" type="pres">
      <dgm:prSet presAssocID="{25FBA9EE-A33D-45B8-A981-79DC93C353BC}" presName="text_2" presStyleLbl="node1" presStyleIdx="1" presStyleCnt="7">
        <dgm:presLayoutVars>
          <dgm:bulletEnabled val="1"/>
        </dgm:presLayoutVars>
      </dgm:prSet>
      <dgm:spPr/>
    </dgm:pt>
    <dgm:pt modelId="{FD001F59-4D60-4DC0-88C8-5F4C37089915}" type="pres">
      <dgm:prSet presAssocID="{25FBA9EE-A33D-45B8-A981-79DC93C353BC}" presName="accent_2" presStyleCnt="0"/>
      <dgm:spPr/>
    </dgm:pt>
    <dgm:pt modelId="{707CC96B-E862-49C2-9E0E-1AF23D76AC3B}" type="pres">
      <dgm:prSet presAssocID="{25FBA9EE-A33D-45B8-A981-79DC93C353BC}" presName="accentRepeatNode" presStyleLbl="solidFgAcc1" presStyleIdx="1" presStyleCnt="7"/>
      <dgm:spPr/>
    </dgm:pt>
    <dgm:pt modelId="{EC40A801-4DB5-4A1C-B521-1ABE290883B9}" type="pres">
      <dgm:prSet presAssocID="{A85245D3-803B-4DD0-A0DE-C455A3E9A871}" presName="text_3" presStyleLbl="node1" presStyleIdx="2" presStyleCnt="7">
        <dgm:presLayoutVars>
          <dgm:bulletEnabled val="1"/>
        </dgm:presLayoutVars>
      </dgm:prSet>
      <dgm:spPr/>
    </dgm:pt>
    <dgm:pt modelId="{2CD15CE0-B69A-45E7-8BB1-B26D50823190}" type="pres">
      <dgm:prSet presAssocID="{A85245D3-803B-4DD0-A0DE-C455A3E9A871}" presName="accent_3" presStyleCnt="0"/>
      <dgm:spPr/>
    </dgm:pt>
    <dgm:pt modelId="{05D95CEA-810B-473E-B49A-5B0B289BBA6A}" type="pres">
      <dgm:prSet presAssocID="{A85245D3-803B-4DD0-A0DE-C455A3E9A871}" presName="accentRepeatNode" presStyleLbl="solidFgAcc1" presStyleIdx="2" presStyleCnt="7"/>
      <dgm:spPr/>
    </dgm:pt>
    <dgm:pt modelId="{B2F6620F-22D5-47A9-AB48-D836AE4AC5A1}" type="pres">
      <dgm:prSet presAssocID="{496B9194-2F89-4FC1-97CF-381A8EA1DA44}" presName="text_4" presStyleLbl="node1" presStyleIdx="3" presStyleCnt="7">
        <dgm:presLayoutVars>
          <dgm:bulletEnabled val="1"/>
        </dgm:presLayoutVars>
      </dgm:prSet>
      <dgm:spPr/>
    </dgm:pt>
    <dgm:pt modelId="{CDEF0B48-CE0F-4A85-99B4-188DC766FAD5}" type="pres">
      <dgm:prSet presAssocID="{496B9194-2F89-4FC1-97CF-381A8EA1DA44}" presName="accent_4" presStyleCnt="0"/>
      <dgm:spPr/>
    </dgm:pt>
    <dgm:pt modelId="{39D15598-231C-4B14-A2CD-5632051002B2}" type="pres">
      <dgm:prSet presAssocID="{496B9194-2F89-4FC1-97CF-381A8EA1DA44}" presName="accentRepeatNode" presStyleLbl="solidFgAcc1" presStyleIdx="3" presStyleCnt="7"/>
      <dgm:spPr/>
    </dgm:pt>
    <dgm:pt modelId="{60983395-0753-45A5-AACD-950FE4DA2EA0}" type="pres">
      <dgm:prSet presAssocID="{D141B11A-C1F3-4FBB-B29C-725C8FFDF164}" presName="text_5" presStyleLbl="node1" presStyleIdx="4" presStyleCnt="7">
        <dgm:presLayoutVars>
          <dgm:bulletEnabled val="1"/>
        </dgm:presLayoutVars>
      </dgm:prSet>
      <dgm:spPr/>
    </dgm:pt>
    <dgm:pt modelId="{E5BBC43D-80B1-485E-AE5F-3DE6F7AF252F}" type="pres">
      <dgm:prSet presAssocID="{D141B11A-C1F3-4FBB-B29C-725C8FFDF164}" presName="accent_5" presStyleCnt="0"/>
      <dgm:spPr/>
    </dgm:pt>
    <dgm:pt modelId="{BB4C0084-D3C5-426C-9AA5-54E42E36687E}" type="pres">
      <dgm:prSet presAssocID="{D141B11A-C1F3-4FBB-B29C-725C8FFDF164}" presName="accentRepeatNode" presStyleLbl="solidFgAcc1" presStyleIdx="4" presStyleCnt="7"/>
      <dgm:spPr/>
    </dgm:pt>
    <dgm:pt modelId="{269E5DEF-0A1F-4D93-A4AB-C9F6143573C0}" type="pres">
      <dgm:prSet presAssocID="{3918722F-856A-4BC9-A213-83FC08FFE5ED}" presName="text_6" presStyleLbl="node1" presStyleIdx="5" presStyleCnt="7">
        <dgm:presLayoutVars>
          <dgm:bulletEnabled val="1"/>
        </dgm:presLayoutVars>
      </dgm:prSet>
      <dgm:spPr/>
    </dgm:pt>
    <dgm:pt modelId="{363BAD3E-DCE1-462E-A270-0DEEE6D5B039}" type="pres">
      <dgm:prSet presAssocID="{3918722F-856A-4BC9-A213-83FC08FFE5ED}" presName="accent_6" presStyleCnt="0"/>
      <dgm:spPr/>
    </dgm:pt>
    <dgm:pt modelId="{32110014-9815-47D3-86F7-4B6E27D1C687}" type="pres">
      <dgm:prSet presAssocID="{3918722F-856A-4BC9-A213-83FC08FFE5ED}" presName="accentRepeatNode" presStyleLbl="solidFgAcc1" presStyleIdx="5" presStyleCnt="7"/>
      <dgm:spPr/>
    </dgm:pt>
    <dgm:pt modelId="{3FB2FF53-AFFE-48B9-9857-4D666AF573E6}" type="pres">
      <dgm:prSet presAssocID="{213B6C75-BD3C-42CA-89B6-4298D388DCA9}" presName="text_7" presStyleLbl="node1" presStyleIdx="6" presStyleCnt="7">
        <dgm:presLayoutVars>
          <dgm:bulletEnabled val="1"/>
        </dgm:presLayoutVars>
      </dgm:prSet>
      <dgm:spPr/>
    </dgm:pt>
    <dgm:pt modelId="{7CE685EB-85CD-46FF-8C91-C780BA8E4EF8}" type="pres">
      <dgm:prSet presAssocID="{213B6C75-BD3C-42CA-89B6-4298D388DCA9}" presName="accent_7" presStyleCnt="0"/>
      <dgm:spPr/>
    </dgm:pt>
    <dgm:pt modelId="{2D0A324F-C3C4-4AE4-8768-2E55283B9C37}" type="pres">
      <dgm:prSet presAssocID="{213B6C75-BD3C-42CA-89B6-4298D388DCA9}" presName="accentRepeatNode" presStyleLbl="solidFgAcc1" presStyleIdx="6" presStyleCnt="7"/>
      <dgm:spPr/>
    </dgm:pt>
  </dgm:ptLst>
  <dgm:cxnLst>
    <dgm:cxn modelId="{FA258A06-0221-41E3-878D-37D9C53894A4}" type="presOf" srcId="{B94F37F8-A6FC-4E46-B013-78730851C683}" destId="{3C134161-78A6-472D-9513-1B79B501E271}" srcOrd="0" destOrd="0" presId="urn:microsoft.com/office/officeart/2008/layout/VerticalCurvedList"/>
    <dgm:cxn modelId="{89C71A09-802F-4793-BFF5-B2FD3E9E9123}" type="presOf" srcId="{213B6C75-BD3C-42CA-89B6-4298D388DCA9}" destId="{3FB2FF53-AFFE-48B9-9857-4D666AF573E6}" srcOrd="0" destOrd="0" presId="urn:microsoft.com/office/officeart/2008/layout/VerticalCurvedList"/>
    <dgm:cxn modelId="{19F62F09-4BDF-449B-B468-3EDB37736BBA}" type="presOf" srcId="{496B9194-2F89-4FC1-97CF-381A8EA1DA44}" destId="{B2F6620F-22D5-47A9-AB48-D836AE4AC5A1}" srcOrd="0" destOrd="0" presId="urn:microsoft.com/office/officeart/2008/layout/VerticalCurvedList"/>
    <dgm:cxn modelId="{06FD9B12-AF57-4AC6-9313-8FF6B395896C}" srcId="{B94F37F8-A6FC-4E46-B013-78730851C683}" destId="{496B9194-2F89-4FC1-97CF-381A8EA1DA44}" srcOrd="3" destOrd="0" parTransId="{E355DA75-1D38-4352-B43B-5F780894DCAD}" sibTransId="{EB5D6DEF-01E7-469B-8B66-8839E02E5EC1}"/>
    <dgm:cxn modelId="{F33B3A16-F045-4AE4-A7BE-A5125026D4F3}" type="presOf" srcId="{D4D83A46-41FF-43FD-88B0-36CD7AB28507}" destId="{709F62AF-D3D0-41B6-A748-70DB12ABA2BD}" srcOrd="0" destOrd="0" presId="urn:microsoft.com/office/officeart/2008/layout/VerticalCurvedList"/>
    <dgm:cxn modelId="{E2EF0219-B2C2-4774-93CB-F09A180E1B15}" type="presOf" srcId="{25FBA9EE-A33D-45B8-A981-79DC93C353BC}" destId="{C9DF2ECB-6FF1-4957-815E-60BB63DC61FC}" srcOrd="0" destOrd="0" presId="urn:microsoft.com/office/officeart/2008/layout/VerticalCurvedList"/>
    <dgm:cxn modelId="{EC9DD060-D31C-455B-B944-108EDB22A150}" srcId="{B94F37F8-A6FC-4E46-B013-78730851C683}" destId="{D141B11A-C1F3-4FBB-B29C-725C8FFDF164}" srcOrd="4" destOrd="0" parTransId="{6CC84C2F-3513-46FE-ADBE-62CC42B5343F}" sibTransId="{C23E41BD-FF77-4AB5-927A-220F05FD6690}"/>
    <dgm:cxn modelId="{BAB95D61-594E-4CC3-9F5D-C051496D052D}" srcId="{B94F37F8-A6FC-4E46-B013-78730851C683}" destId="{25FBA9EE-A33D-45B8-A981-79DC93C353BC}" srcOrd="1" destOrd="0" parTransId="{93E04A03-24F8-4A76-8688-DD4C57B0251B}" sibTransId="{58EFDA3F-BC91-44E9-8ED2-2B6973E41DEE}"/>
    <dgm:cxn modelId="{EC490666-5D6A-435A-ADAE-306AADA3E0AB}" type="presOf" srcId="{50D14B7B-CEA6-418B-8C04-B653BBAFAF38}" destId="{A455AEC8-A62E-4B3D-90F6-60860413AF17}" srcOrd="0" destOrd="0" presId="urn:microsoft.com/office/officeart/2008/layout/VerticalCurvedList"/>
    <dgm:cxn modelId="{D511A94A-62B7-4519-8A92-3E16DFEEB1BD}" type="presOf" srcId="{3918722F-856A-4BC9-A213-83FC08FFE5ED}" destId="{269E5DEF-0A1F-4D93-A4AB-C9F6143573C0}" srcOrd="0" destOrd="0" presId="urn:microsoft.com/office/officeart/2008/layout/VerticalCurvedList"/>
    <dgm:cxn modelId="{EDBDBC6C-1D7E-4F18-82FC-0C9DBFD27C01}" srcId="{B94F37F8-A6FC-4E46-B013-78730851C683}" destId="{A85245D3-803B-4DD0-A0DE-C455A3E9A871}" srcOrd="2" destOrd="0" parTransId="{A2B7E518-4AB3-456B-8997-D4FBA9F17A28}" sibTransId="{095D503C-97A7-4155-96C4-0DE14D9B683D}"/>
    <dgm:cxn modelId="{F922308F-B0D4-42F1-9523-9F451653396B}" type="presOf" srcId="{A85245D3-803B-4DD0-A0DE-C455A3E9A871}" destId="{EC40A801-4DB5-4A1C-B521-1ABE290883B9}" srcOrd="0" destOrd="0" presId="urn:microsoft.com/office/officeart/2008/layout/VerticalCurvedList"/>
    <dgm:cxn modelId="{1352ECA4-88C5-4175-829E-601CBE518DEF}" type="presOf" srcId="{D141B11A-C1F3-4FBB-B29C-725C8FFDF164}" destId="{60983395-0753-45A5-AACD-950FE4DA2EA0}" srcOrd="0" destOrd="0" presId="urn:microsoft.com/office/officeart/2008/layout/VerticalCurvedList"/>
    <dgm:cxn modelId="{9C73DCC3-F89B-43D3-BBF4-E3620D49D290}" srcId="{B94F37F8-A6FC-4E46-B013-78730851C683}" destId="{213B6C75-BD3C-42CA-89B6-4298D388DCA9}" srcOrd="6" destOrd="0" parTransId="{6E09C483-6D7F-4568-B72E-06C414074576}" sibTransId="{1845C375-8DFD-4093-B14D-C6B35DC776E6}"/>
    <dgm:cxn modelId="{F189ACC8-497C-445B-B436-9AFB1214A796}" srcId="{B94F37F8-A6FC-4E46-B013-78730851C683}" destId="{3918722F-856A-4BC9-A213-83FC08FFE5ED}" srcOrd="5" destOrd="0" parTransId="{BB3EA8E6-A4C3-4333-915E-F440123BF314}" sibTransId="{0C929588-CAE9-4437-8E53-2F820A78EA51}"/>
    <dgm:cxn modelId="{597E78F4-355F-4BDD-9281-55D6A0F74835}" srcId="{B94F37F8-A6FC-4E46-B013-78730851C683}" destId="{50D14B7B-CEA6-418B-8C04-B653BBAFAF38}" srcOrd="0" destOrd="0" parTransId="{EB73CD58-1CB6-46D7-B63E-98EE01EE8CE9}" sibTransId="{D4D83A46-41FF-43FD-88B0-36CD7AB28507}"/>
    <dgm:cxn modelId="{0652518A-1B47-4EDA-8A4C-70D55F9F49EE}" type="presParOf" srcId="{3C134161-78A6-472D-9513-1B79B501E271}" destId="{18CFC3D2-4714-4A3C-A95D-B8895C523F43}" srcOrd="0" destOrd="0" presId="urn:microsoft.com/office/officeart/2008/layout/VerticalCurvedList"/>
    <dgm:cxn modelId="{B4917595-0C7F-4451-AFB0-60005407F9B0}" type="presParOf" srcId="{18CFC3D2-4714-4A3C-A95D-B8895C523F43}" destId="{DDAF24B4-D649-4964-8C53-09F94C0F2487}" srcOrd="0" destOrd="0" presId="urn:microsoft.com/office/officeart/2008/layout/VerticalCurvedList"/>
    <dgm:cxn modelId="{B07BDA6D-4E2B-46EE-B610-36A1989E8CC9}" type="presParOf" srcId="{DDAF24B4-D649-4964-8C53-09F94C0F2487}" destId="{FC03A5AE-FE05-46A4-AF87-90BAF4F6BE13}" srcOrd="0" destOrd="0" presId="urn:microsoft.com/office/officeart/2008/layout/VerticalCurvedList"/>
    <dgm:cxn modelId="{DBA5EAF4-AF73-4F1F-8947-64AB7A0E9AA3}" type="presParOf" srcId="{DDAF24B4-D649-4964-8C53-09F94C0F2487}" destId="{709F62AF-D3D0-41B6-A748-70DB12ABA2BD}" srcOrd="1" destOrd="0" presId="urn:microsoft.com/office/officeart/2008/layout/VerticalCurvedList"/>
    <dgm:cxn modelId="{CFC3139A-B394-47D8-8667-C76616847B59}" type="presParOf" srcId="{DDAF24B4-D649-4964-8C53-09F94C0F2487}" destId="{39EE3E96-A7AC-474A-9058-524A5BBD2CFD}" srcOrd="2" destOrd="0" presId="urn:microsoft.com/office/officeart/2008/layout/VerticalCurvedList"/>
    <dgm:cxn modelId="{EE434192-7C1B-46D2-8E40-C6E417860A9D}" type="presParOf" srcId="{DDAF24B4-D649-4964-8C53-09F94C0F2487}" destId="{CEE9EAFC-BC9A-4A61-9914-9846B0A3B75D}" srcOrd="3" destOrd="0" presId="urn:microsoft.com/office/officeart/2008/layout/VerticalCurvedList"/>
    <dgm:cxn modelId="{F8D84574-C1BC-4330-A2AA-CCBBEDFB9DF4}" type="presParOf" srcId="{18CFC3D2-4714-4A3C-A95D-B8895C523F43}" destId="{A455AEC8-A62E-4B3D-90F6-60860413AF17}" srcOrd="1" destOrd="0" presId="urn:microsoft.com/office/officeart/2008/layout/VerticalCurvedList"/>
    <dgm:cxn modelId="{766F04D0-238F-43ED-BCB3-9CAB37B1A76F}" type="presParOf" srcId="{18CFC3D2-4714-4A3C-A95D-B8895C523F43}" destId="{99C9C31B-3745-4C58-AFD8-BF6B42A456DC}" srcOrd="2" destOrd="0" presId="urn:microsoft.com/office/officeart/2008/layout/VerticalCurvedList"/>
    <dgm:cxn modelId="{669DEB67-0C89-49EC-B446-06719463AC39}" type="presParOf" srcId="{99C9C31B-3745-4C58-AFD8-BF6B42A456DC}" destId="{A0D6A2B5-1388-4CC0-933A-DCA5946FB875}" srcOrd="0" destOrd="0" presId="urn:microsoft.com/office/officeart/2008/layout/VerticalCurvedList"/>
    <dgm:cxn modelId="{94A0268F-2E68-49B3-AEE0-A0B37C0F4614}" type="presParOf" srcId="{18CFC3D2-4714-4A3C-A95D-B8895C523F43}" destId="{C9DF2ECB-6FF1-4957-815E-60BB63DC61FC}" srcOrd="3" destOrd="0" presId="urn:microsoft.com/office/officeart/2008/layout/VerticalCurvedList"/>
    <dgm:cxn modelId="{964736CD-271B-4CCD-9D45-9D52895B2150}" type="presParOf" srcId="{18CFC3D2-4714-4A3C-A95D-B8895C523F43}" destId="{FD001F59-4D60-4DC0-88C8-5F4C37089915}" srcOrd="4" destOrd="0" presId="urn:microsoft.com/office/officeart/2008/layout/VerticalCurvedList"/>
    <dgm:cxn modelId="{0398C522-BAB5-4773-B8D2-74318F721447}" type="presParOf" srcId="{FD001F59-4D60-4DC0-88C8-5F4C37089915}" destId="{707CC96B-E862-49C2-9E0E-1AF23D76AC3B}" srcOrd="0" destOrd="0" presId="urn:microsoft.com/office/officeart/2008/layout/VerticalCurvedList"/>
    <dgm:cxn modelId="{0AA7140A-92AE-4F6C-8882-8E93E15B4463}" type="presParOf" srcId="{18CFC3D2-4714-4A3C-A95D-B8895C523F43}" destId="{EC40A801-4DB5-4A1C-B521-1ABE290883B9}" srcOrd="5" destOrd="0" presId="urn:microsoft.com/office/officeart/2008/layout/VerticalCurvedList"/>
    <dgm:cxn modelId="{361FEAB2-D6F2-4784-BDAE-F06D339F3319}" type="presParOf" srcId="{18CFC3D2-4714-4A3C-A95D-B8895C523F43}" destId="{2CD15CE0-B69A-45E7-8BB1-B26D50823190}" srcOrd="6" destOrd="0" presId="urn:microsoft.com/office/officeart/2008/layout/VerticalCurvedList"/>
    <dgm:cxn modelId="{39F5D748-2E55-4451-88CF-AE05A9F2BD21}" type="presParOf" srcId="{2CD15CE0-B69A-45E7-8BB1-B26D50823190}" destId="{05D95CEA-810B-473E-B49A-5B0B289BBA6A}" srcOrd="0" destOrd="0" presId="urn:microsoft.com/office/officeart/2008/layout/VerticalCurvedList"/>
    <dgm:cxn modelId="{3B280D59-6754-4838-ACDE-35DA26439579}" type="presParOf" srcId="{18CFC3D2-4714-4A3C-A95D-B8895C523F43}" destId="{B2F6620F-22D5-47A9-AB48-D836AE4AC5A1}" srcOrd="7" destOrd="0" presId="urn:microsoft.com/office/officeart/2008/layout/VerticalCurvedList"/>
    <dgm:cxn modelId="{13363984-9736-46A8-80A6-8618E95F5223}" type="presParOf" srcId="{18CFC3D2-4714-4A3C-A95D-B8895C523F43}" destId="{CDEF0B48-CE0F-4A85-99B4-188DC766FAD5}" srcOrd="8" destOrd="0" presId="urn:microsoft.com/office/officeart/2008/layout/VerticalCurvedList"/>
    <dgm:cxn modelId="{816BCEFC-9D0B-4018-B06A-BA330A6796AA}" type="presParOf" srcId="{CDEF0B48-CE0F-4A85-99B4-188DC766FAD5}" destId="{39D15598-231C-4B14-A2CD-5632051002B2}" srcOrd="0" destOrd="0" presId="urn:microsoft.com/office/officeart/2008/layout/VerticalCurvedList"/>
    <dgm:cxn modelId="{9015CF69-6B38-402F-9AB7-CE53A1D49FB6}" type="presParOf" srcId="{18CFC3D2-4714-4A3C-A95D-B8895C523F43}" destId="{60983395-0753-45A5-AACD-950FE4DA2EA0}" srcOrd="9" destOrd="0" presId="urn:microsoft.com/office/officeart/2008/layout/VerticalCurvedList"/>
    <dgm:cxn modelId="{5967080E-759D-404C-8C1F-B700310253B1}" type="presParOf" srcId="{18CFC3D2-4714-4A3C-A95D-B8895C523F43}" destId="{E5BBC43D-80B1-485E-AE5F-3DE6F7AF252F}" srcOrd="10" destOrd="0" presId="urn:microsoft.com/office/officeart/2008/layout/VerticalCurvedList"/>
    <dgm:cxn modelId="{C606B796-DD3B-4F9C-BC47-E2B7A8F8E6C0}" type="presParOf" srcId="{E5BBC43D-80B1-485E-AE5F-3DE6F7AF252F}" destId="{BB4C0084-D3C5-426C-9AA5-54E42E36687E}" srcOrd="0" destOrd="0" presId="urn:microsoft.com/office/officeart/2008/layout/VerticalCurvedList"/>
    <dgm:cxn modelId="{CFA0399F-F29E-4C6E-8DBC-08E30274E677}" type="presParOf" srcId="{18CFC3D2-4714-4A3C-A95D-B8895C523F43}" destId="{269E5DEF-0A1F-4D93-A4AB-C9F6143573C0}" srcOrd="11" destOrd="0" presId="urn:microsoft.com/office/officeart/2008/layout/VerticalCurvedList"/>
    <dgm:cxn modelId="{9F73BF04-3329-4F17-8AE1-166B31D4F03C}" type="presParOf" srcId="{18CFC3D2-4714-4A3C-A95D-B8895C523F43}" destId="{363BAD3E-DCE1-462E-A270-0DEEE6D5B039}" srcOrd="12" destOrd="0" presId="urn:microsoft.com/office/officeart/2008/layout/VerticalCurvedList"/>
    <dgm:cxn modelId="{1AF8D424-2CD0-4FC6-A16E-E2D1878DAA1C}" type="presParOf" srcId="{363BAD3E-DCE1-462E-A270-0DEEE6D5B039}" destId="{32110014-9815-47D3-86F7-4B6E27D1C687}" srcOrd="0" destOrd="0" presId="urn:microsoft.com/office/officeart/2008/layout/VerticalCurvedList"/>
    <dgm:cxn modelId="{48A0028B-C75E-4CCE-BFB0-3FAAD9CCA84F}" type="presParOf" srcId="{18CFC3D2-4714-4A3C-A95D-B8895C523F43}" destId="{3FB2FF53-AFFE-48B9-9857-4D666AF573E6}" srcOrd="13" destOrd="0" presId="urn:microsoft.com/office/officeart/2008/layout/VerticalCurvedList"/>
    <dgm:cxn modelId="{1813AC2E-EFFE-4A8D-8C0E-08C3875B1ADE}" type="presParOf" srcId="{18CFC3D2-4714-4A3C-A95D-B8895C523F43}" destId="{7CE685EB-85CD-46FF-8C91-C780BA8E4EF8}" srcOrd="14" destOrd="0" presId="urn:microsoft.com/office/officeart/2008/layout/VerticalCurvedList"/>
    <dgm:cxn modelId="{33614BD5-C6F7-4B31-B189-1A9296AE4545}" type="presParOf" srcId="{7CE685EB-85CD-46FF-8C91-C780BA8E4EF8}" destId="{2D0A324F-C3C4-4AE4-8768-2E55283B9C3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62DBF16-8329-415E-B497-BB34C1A6E59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F6A20B1E-2F89-4226-B9E5-9117518FDC63}">
      <dgm:prSet/>
      <dgm:spPr/>
      <dgm:t>
        <a:bodyPr/>
        <a:lstStyle/>
        <a:p>
          <a:pPr algn="ctr"/>
          <a:r>
            <a:rPr lang="en-IN"/>
            <a:t>Gender</a:t>
          </a:r>
        </a:p>
      </dgm:t>
    </dgm:pt>
    <dgm:pt modelId="{47661FA2-BC21-4D8F-B36F-088085DF19EE}" type="parTrans" cxnId="{1754FDF3-FB72-486A-8D07-4AE4B172C1B7}">
      <dgm:prSet/>
      <dgm:spPr/>
      <dgm:t>
        <a:bodyPr/>
        <a:lstStyle/>
        <a:p>
          <a:pPr algn="ctr"/>
          <a:endParaRPr lang="en-IN"/>
        </a:p>
      </dgm:t>
    </dgm:pt>
    <dgm:pt modelId="{634CFF40-76DF-4C2D-8181-B32C367BE506}" type="sibTrans" cxnId="{1754FDF3-FB72-486A-8D07-4AE4B172C1B7}">
      <dgm:prSet/>
      <dgm:spPr/>
      <dgm:t>
        <a:bodyPr/>
        <a:lstStyle/>
        <a:p>
          <a:pPr algn="ctr"/>
          <a:endParaRPr lang="en-IN"/>
        </a:p>
      </dgm:t>
    </dgm:pt>
    <dgm:pt modelId="{E66F9482-12A5-4463-83AA-0ACECBE5B128}">
      <dgm:prSet/>
      <dgm:spPr/>
      <dgm:t>
        <a:bodyPr/>
        <a:lstStyle/>
        <a:p>
          <a:pPr algn="ctr"/>
          <a:r>
            <a:rPr lang="en-IN"/>
            <a:t>Age Group</a:t>
          </a:r>
        </a:p>
      </dgm:t>
    </dgm:pt>
    <dgm:pt modelId="{5D515DE4-377F-4EE3-88AD-CFB85D993AEA}" type="parTrans" cxnId="{C2DBA430-193A-468E-87E6-1EA87DB0911B}">
      <dgm:prSet/>
      <dgm:spPr/>
      <dgm:t>
        <a:bodyPr/>
        <a:lstStyle/>
        <a:p>
          <a:pPr algn="ctr"/>
          <a:endParaRPr lang="en-IN"/>
        </a:p>
      </dgm:t>
    </dgm:pt>
    <dgm:pt modelId="{4B8FAFF2-D8C4-4A10-A706-5BC068A1E9A4}" type="sibTrans" cxnId="{C2DBA430-193A-468E-87E6-1EA87DB0911B}">
      <dgm:prSet/>
      <dgm:spPr/>
      <dgm:t>
        <a:bodyPr/>
        <a:lstStyle/>
        <a:p>
          <a:pPr algn="ctr"/>
          <a:endParaRPr lang="en-IN"/>
        </a:p>
      </dgm:t>
    </dgm:pt>
    <dgm:pt modelId="{7239D7B3-EB8B-40FD-A38F-565E9EEFB30B}">
      <dgm:prSet/>
      <dgm:spPr/>
      <dgm:t>
        <a:bodyPr/>
        <a:lstStyle/>
        <a:p>
          <a:pPr algn="ctr"/>
          <a:r>
            <a:rPr lang="en-IN"/>
            <a:t>Marital Status</a:t>
          </a:r>
        </a:p>
      </dgm:t>
    </dgm:pt>
    <dgm:pt modelId="{83E28C8A-7AD5-4285-8D0C-EA9E3806F3E9}" type="parTrans" cxnId="{7FDA9CE9-DF69-4833-A1E5-275447A7E8CF}">
      <dgm:prSet/>
      <dgm:spPr/>
      <dgm:t>
        <a:bodyPr/>
        <a:lstStyle/>
        <a:p>
          <a:pPr algn="ctr"/>
          <a:endParaRPr lang="en-IN"/>
        </a:p>
      </dgm:t>
    </dgm:pt>
    <dgm:pt modelId="{E71F8A52-6B1C-4473-ABC5-B41613E825DD}" type="sibTrans" cxnId="{7FDA9CE9-DF69-4833-A1E5-275447A7E8CF}">
      <dgm:prSet/>
      <dgm:spPr/>
      <dgm:t>
        <a:bodyPr/>
        <a:lstStyle/>
        <a:p>
          <a:pPr algn="ctr"/>
          <a:endParaRPr lang="en-IN"/>
        </a:p>
      </dgm:t>
    </dgm:pt>
    <dgm:pt modelId="{24399037-93F4-41EE-9199-D04C6DEE51F7}">
      <dgm:prSet/>
      <dgm:spPr/>
      <dgm:t>
        <a:bodyPr/>
        <a:lstStyle/>
        <a:p>
          <a:pPr algn="ctr"/>
          <a:r>
            <a:rPr lang="en-IN" dirty="0"/>
            <a:t>Occupation</a:t>
          </a:r>
        </a:p>
      </dgm:t>
    </dgm:pt>
    <dgm:pt modelId="{4EF19C5A-9EF3-48D1-A3EB-9E29C006401A}" type="parTrans" cxnId="{EC943B6F-1EBF-4251-8C17-1A1D2D40D613}">
      <dgm:prSet/>
      <dgm:spPr/>
      <dgm:t>
        <a:bodyPr/>
        <a:lstStyle/>
        <a:p>
          <a:pPr algn="ctr"/>
          <a:endParaRPr lang="en-IN"/>
        </a:p>
      </dgm:t>
    </dgm:pt>
    <dgm:pt modelId="{D788291B-B197-4717-9E16-F6701435E8B7}" type="sibTrans" cxnId="{EC943B6F-1EBF-4251-8C17-1A1D2D40D613}">
      <dgm:prSet/>
      <dgm:spPr/>
      <dgm:t>
        <a:bodyPr/>
        <a:lstStyle/>
        <a:p>
          <a:pPr algn="ctr"/>
          <a:endParaRPr lang="en-IN"/>
        </a:p>
      </dgm:t>
    </dgm:pt>
    <dgm:pt modelId="{D870BCE6-765F-4A3C-BA47-BC371A447AC0}">
      <dgm:prSet/>
      <dgm:spPr/>
      <dgm:t>
        <a:bodyPr/>
        <a:lstStyle/>
        <a:p>
          <a:pPr algn="ctr"/>
          <a:r>
            <a:rPr lang="en-IN"/>
            <a:t>City</a:t>
          </a:r>
        </a:p>
      </dgm:t>
    </dgm:pt>
    <dgm:pt modelId="{8B05564F-4235-4940-9CD3-B468036671A0}" type="parTrans" cxnId="{011D4985-450F-4582-85B4-7E2FC379380A}">
      <dgm:prSet/>
      <dgm:spPr/>
      <dgm:t>
        <a:bodyPr/>
        <a:lstStyle/>
        <a:p>
          <a:pPr algn="ctr"/>
          <a:endParaRPr lang="en-IN"/>
        </a:p>
      </dgm:t>
    </dgm:pt>
    <dgm:pt modelId="{AA6EF470-0289-4997-A228-26D9545CF433}" type="sibTrans" cxnId="{011D4985-450F-4582-85B4-7E2FC379380A}">
      <dgm:prSet/>
      <dgm:spPr/>
      <dgm:t>
        <a:bodyPr/>
        <a:lstStyle/>
        <a:p>
          <a:pPr algn="ctr"/>
          <a:endParaRPr lang="en-IN"/>
        </a:p>
      </dgm:t>
    </dgm:pt>
    <dgm:pt modelId="{4A2B404A-058B-4604-97C0-E3D56C1E555B}" type="pres">
      <dgm:prSet presAssocID="{F62DBF16-8329-415E-B497-BB34C1A6E590}" presName="Name0" presStyleCnt="0">
        <dgm:presLayoutVars>
          <dgm:dir/>
          <dgm:animLvl val="lvl"/>
          <dgm:resizeHandles val="exact"/>
        </dgm:presLayoutVars>
      </dgm:prSet>
      <dgm:spPr/>
    </dgm:pt>
    <dgm:pt modelId="{120D03D6-1A1B-484E-BB56-98CD95095D81}" type="pres">
      <dgm:prSet presAssocID="{F6A20B1E-2F89-4226-B9E5-9117518FDC63}" presName="linNode" presStyleCnt="0"/>
      <dgm:spPr/>
    </dgm:pt>
    <dgm:pt modelId="{0D133820-6987-457F-9EA8-5B2082B0BA08}" type="pres">
      <dgm:prSet presAssocID="{F6A20B1E-2F89-4226-B9E5-9117518FDC63}" presName="parentText" presStyleLbl="node1" presStyleIdx="0" presStyleCnt="5">
        <dgm:presLayoutVars>
          <dgm:chMax val="1"/>
          <dgm:bulletEnabled val="1"/>
        </dgm:presLayoutVars>
      </dgm:prSet>
      <dgm:spPr/>
    </dgm:pt>
    <dgm:pt modelId="{9A495474-5E34-4C23-BE20-5650B8F1BF3B}" type="pres">
      <dgm:prSet presAssocID="{634CFF40-76DF-4C2D-8181-B32C367BE506}" presName="sp" presStyleCnt="0"/>
      <dgm:spPr/>
    </dgm:pt>
    <dgm:pt modelId="{3BFC1D08-3B43-4B0A-8B44-F87DD158D7FA}" type="pres">
      <dgm:prSet presAssocID="{E66F9482-12A5-4463-83AA-0ACECBE5B128}" presName="linNode" presStyleCnt="0"/>
      <dgm:spPr/>
    </dgm:pt>
    <dgm:pt modelId="{FD7810CC-409E-480C-8316-F4EDD3383F71}" type="pres">
      <dgm:prSet presAssocID="{E66F9482-12A5-4463-83AA-0ACECBE5B128}" presName="parentText" presStyleLbl="node1" presStyleIdx="1" presStyleCnt="5">
        <dgm:presLayoutVars>
          <dgm:chMax val="1"/>
          <dgm:bulletEnabled val="1"/>
        </dgm:presLayoutVars>
      </dgm:prSet>
      <dgm:spPr/>
    </dgm:pt>
    <dgm:pt modelId="{DCD9C999-1E5F-44F1-8A0A-3E262DF77EFB}" type="pres">
      <dgm:prSet presAssocID="{4B8FAFF2-D8C4-4A10-A706-5BC068A1E9A4}" presName="sp" presStyleCnt="0"/>
      <dgm:spPr/>
    </dgm:pt>
    <dgm:pt modelId="{B7C5FE00-C32F-471E-BACD-0DA6A91E0563}" type="pres">
      <dgm:prSet presAssocID="{7239D7B3-EB8B-40FD-A38F-565E9EEFB30B}" presName="linNode" presStyleCnt="0"/>
      <dgm:spPr/>
    </dgm:pt>
    <dgm:pt modelId="{3BF9A944-755F-46CC-AA06-9F829DAD0198}" type="pres">
      <dgm:prSet presAssocID="{7239D7B3-EB8B-40FD-A38F-565E9EEFB30B}" presName="parentText" presStyleLbl="node1" presStyleIdx="2" presStyleCnt="5">
        <dgm:presLayoutVars>
          <dgm:chMax val="1"/>
          <dgm:bulletEnabled val="1"/>
        </dgm:presLayoutVars>
      </dgm:prSet>
      <dgm:spPr/>
    </dgm:pt>
    <dgm:pt modelId="{3818AC8F-2B54-4FB4-B5D6-CFDB2DCE0ABC}" type="pres">
      <dgm:prSet presAssocID="{E71F8A52-6B1C-4473-ABC5-B41613E825DD}" presName="sp" presStyleCnt="0"/>
      <dgm:spPr/>
    </dgm:pt>
    <dgm:pt modelId="{75A7D3E3-3892-43DE-BE58-B566F7553532}" type="pres">
      <dgm:prSet presAssocID="{24399037-93F4-41EE-9199-D04C6DEE51F7}" presName="linNode" presStyleCnt="0"/>
      <dgm:spPr/>
    </dgm:pt>
    <dgm:pt modelId="{FBD7861F-D004-48F8-BABF-727CA0A56A87}" type="pres">
      <dgm:prSet presAssocID="{24399037-93F4-41EE-9199-D04C6DEE51F7}" presName="parentText" presStyleLbl="node1" presStyleIdx="3" presStyleCnt="5">
        <dgm:presLayoutVars>
          <dgm:chMax val="1"/>
          <dgm:bulletEnabled val="1"/>
        </dgm:presLayoutVars>
      </dgm:prSet>
      <dgm:spPr/>
    </dgm:pt>
    <dgm:pt modelId="{7AA03729-6A1C-4C7C-94A8-764D28B4C505}" type="pres">
      <dgm:prSet presAssocID="{D788291B-B197-4717-9E16-F6701435E8B7}" presName="sp" presStyleCnt="0"/>
      <dgm:spPr/>
    </dgm:pt>
    <dgm:pt modelId="{208AF365-4E1F-4503-89A5-26A1D3C1B797}" type="pres">
      <dgm:prSet presAssocID="{D870BCE6-765F-4A3C-BA47-BC371A447AC0}" presName="linNode" presStyleCnt="0"/>
      <dgm:spPr/>
    </dgm:pt>
    <dgm:pt modelId="{7B28E2BA-89E0-4A14-A398-9AD857519C69}" type="pres">
      <dgm:prSet presAssocID="{D870BCE6-765F-4A3C-BA47-BC371A447AC0}" presName="parentText" presStyleLbl="node1" presStyleIdx="4" presStyleCnt="5">
        <dgm:presLayoutVars>
          <dgm:chMax val="1"/>
          <dgm:bulletEnabled val="1"/>
        </dgm:presLayoutVars>
      </dgm:prSet>
      <dgm:spPr/>
    </dgm:pt>
  </dgm:ptLst>
  <dgm:cxnLst>
    <dgm:cxn modelId="{A0293E1F-D897-4143-8E4A-18CB0051343E}" type="presOf" srcId="{F62DBF16-8329-415E-B497-BB34C1A6E590}" destId="{4A2B404A-058B-4604-97C0-E3D56C1E555B}" srcOrd="0" destOrd="0" presId="urn:microsoft.com/office/officeart/2005/8/layout/vList5"/>
    <dgm:cxn modelId="{C2DBA430-193A-468E-87E6-1EA87DB0911B}" srcId="{F62DBF16-8329-415E-B497-BB34C1A6E590}" destId="{E66F9482-12A5-4463-83AA-0ACECBE5B128}" srcOrd="1" destOrd="0" parTransId="{5D515DE4-377F-4EE3-88AD-CFB85D993AEA}" sibTransId="{4B8FAFF2-D8C4-4A10-A706-5BC068A1E9A4}"/>
    <dgm:cxn modelId="{E6E10834-3DC6-41C6-A373-3A4542D06F63}" type="presOf" srcId="{F6A20B1E-2F89-4226-B9E5-9117518FDC63}" destId="{0D133820-6987-457F-9EA8-5B2082B0BA08}" srcOrd="0" destOrd="0" presId="urn:microsoft.com/office/officeart/2005/8/layout/vList5"/>
    <dgm:cxn modelId="{EC943B6F-1EBF-4251-8C17-1A1D2D40D613}" srcId="{F62DBF16-8329-415E-B497-BB34C1A6E590}" destId="{24399037-93F4-41EE-9199-D04C6DEE51F7}" srcOrd="3" destOrd="0" parTransId="{4EF19C5A-9EF3-48D1-A3EB-9E29C006401A}" sibTransId="{D788291B-B197-4717-9E16-F6701435E8B7}"/>
    <dgm:cxn modelId="{B4D54F7A-A848-44B2-8055-21AFA9EE5C9E}" type="presOf" srcId="{D870BCE6-765F-4A3C-BA47-BC371A447AC0}" destId="{7B28E2BA-89E0-4A14-A398-9AD857519C69}" srcOrd="0" destOrd="0" presId="urn:microsoft.com/office/officeart/2005/8/layout/vList5"/>
    <dgm:cxn modelId="{A5224A7E-98FB-4BE6-83E7-2559B5F7EC3C}" type="presOf" srcId="{24399037-93F4-41EE-9199-D04C6DEE51F7}" destId="{FBD7861F-D004-48F8-BABF-727CA0A56A87}" srcOrd="0" destOrd="0" presId="urn:microsoft.com/office/officeart/2005/8/layout/vList5"/>
    <dgm:cxn modelId="{011D4985-450F-4582-85B4-7E2FC379380A}" srcId="{F62DBF16-8329-415E-B497-BB34C1A6E590}" destId="{D870BCE6-765F-4A3C-BA47-BC371A447AC0}" srcOrd="4" destOrd="0" parTransId="{8B05564F-4235-4940-9CD3-B468036671A0}" sibTransId="{AA6EF470-0289-4997-A228-26D9545CF433}"/>
    <dgm:cxn modelId="{7A144197-E325-4966-B082-B21CF97A83CE}" type="presOf" srcId="{E66F9482-12A5-4463-83AA-0ACECBE5B128}" destId="{FD7810CC-409E-480C-8316-F4EDD3383F71}" srcOrd="0" destOrd="0" presId="urn:microsoft.com/office/officeart/2005/8/layout/vList5"/>
    <dgm:cxn modelId="{63EFAD97-83F7-48C6-A8CF-FE92E7EF71D8}" type="presOf" srcId="{7239D7B3-EB8B-40FD-A38F-565E9EEFB30B}" destId="{3BF9A944-755F-46CC-AA06-9F829DAD0198}" srcOrd="0" destOrd="0" presId="urn:microsoft.com/office/officeart/2005/8/layout/vList5"/>
    <dgm:cxn modelId="{7FDA9CE9-DF69-4833-A1E5-275447A7E8CF}" srcId="{F62DBF16-8329-415E-B497-BB34C1A6E590}" destId="{7239D7B3-EB8B-40FD-A38F-565E9EEFB30B}" srcOrd="2" destOrd="0" parTransId="{83E28C8A-7AD5-4285-8D0C-EA9E3806F3E9}" sibTransId="{E71F8A52-6B1C-4473-ABC5-B41613E825DD}"/>
    <dgm:cxn modelId="{1754FDF3-FB72-486A-8D07-4AE4B172C1B7}" srcId="{F62DBF16-8329-415E-B497-BB34C1A6E590}" destId="{F6A20B1E-2F89-4226-B9E5-9117518FDC63}" srcOrd="0" destOrd="0" parTransId="{47661FA2-BC21-4D8F-B36F-088085DF19EE}" sibTransId="{634CFF40-76DF-4C2D-8181-B32C367BE506}"/>
    <dgm:cxn modelId="{D57B209A-1F05-4EBE-8F91-A2AADA0AC629}" type="presParOf" srcId="{4A2B404A-058B-4604-97C0-E3D56C1E555B}" destId="{120D03D6-1A1B-484E-BB56-98CD95095D81}" srcOrd="0" destOrd="0" presId="urn:microsoft.com/office/officeart/2005/8/layout/vList5"/>
    <dgm:cxn modelId="{2ED55EE4-CBA5-4F1F-BB01-26AE08504140}" type="presParOf" srcId="{120D03D6-1A1B-484E-BB56-98CD95095D81}" destId="{0D133820-6987-457F-9EA8-5B2082B0BA08}" srcOrd="0" destOrd="0" presId="urn:microsoft.com/office/officeart/2005/8/layout/vList5"/>
    <dgm:cxn modelId="{F81BDA15-838F-4D54-B3A3-21073CFBCFC3}" type="presParOf" srcId="{4A2B404A-058B-4604-97C0-E3D56C1E555B}" destId="{9A495474-5E34-4C23-BE20-5650B8F1BF3B}" srcOrd="1" destOrd="0" presId="urn:microsoft.com/office/officeart/2005/8/layout/vList5"/>
    <dgm:cxn modelId="{5284C86C-EF0E-45D9-BEC1-7A3DFF12F8F4}" type="presParOf" srcId="{4A2B404A-058B-4604-97C0-E3D56C1E555B}" destId="{3BFC1D08-3B43-4B0A-8B44-F87DD158D7FA}" srcOrd="2" destOrd="0" presId="urn:microsoft.com/office/officeart/2005/8/layout/vList5"/>
    <dgm:cxn modelId="{E9137C17-CB6F-433C-A835-6E71D9876253}" type="presParOf" srcId="{3BFC1D08-3B43-4B0A-8B44-F87DD158D7FA}" destId="{FD7810CC-409E-480C-8316-F4EDD3383F71}" srcOrd="0" destOrd="0" presId="urn:microsoft.com/office/officeart/2005/8/layout/vList5"/>
    <dgm:cxn modelId="{7FBCA923-D172-4CFE-856B-4ECA47631E84}" type="presParOf" srcId="{4A2B404A-058B-4604-97C0-E3D56C1E555B}" destId="{DCD9C999-1E5F-44F1-8A0A-3E262DF77EFB}" srcOrd="3" destOrd="0" presId="urn:microsoft.com/office/officeart/2005/8/layout/vList5"/>
    <dgm:cxn modelId="{2E2900A4-2F0B-434E-8C43-52BA67532543}" type="presParOf" srcId="{4A2B404A-058B-4604-97C0-E3D56C1E555B}" destId="{B7C5FE00-C32F-471E-BACD-0DA6A91E0563}" srcOrd="4" destOrd="0" presId="urn:microsoft.com/office/officeart/2005/8/layout/vList5"/>
    <dgm:cxn modelId="{AF9CD6DF-3FFD-45CC-B8AB-F22C6634CFCD}" type="presParOf" srcId="{B7C5FE00-C32F-471E-BACD-0DA6A91E0563}" destId="{3BF9A944-755F-46CC-AA06-9F829DAD0198}" srcOrd="0" destOrd="0" presId="urn:microsoft.com/office/officeart/2005/8/layout/vList5"/>
    <dgm:cxn modelId="{69F8FC1D-978E-41A1-A465-71769882CD34}" type="presParOf" srcId="{4A2B404A-058B-4604-97C0-E3D56C1E555B}" destId="{3818AC8F-2B54-4FB4-B5D6-CFDB2DCE0ABC}" srcOrd="5" destOrd="0" presId="urn:microsoft.com/office/officeart/2005/8/layout/vList5"/>
    <dgm:cxn modelId="{D60F3DB4-7981-47C5-8FA0-CC4E04804C33}" type="presParOf" srcId="{4A2B404A-058B-4604-97C0-E3D56C1E555B}" destId="{75A7D3E3-3892-43DE-BE58-B566F7553532}" srcOrd="6" destOrd="0" presId="urn:microsoft.com/office/officeart/2005/8/layout/vList5"/>
    <dgm:cxn modelId="{CBE3E3DF-32E7-42E2-9FAE-A83AFC395E4C}" type="presParOf" srcId="{75A7D3E3-3892-43DE-BE58-B566F7553532}" destId="{FBD7861F-D004-48F8-BABF-727CA0A56A87}" srcOrd="0" destOrd="0" presId="urn:microsoft.com/office/officeart/2005/8/layout/vList5"/>
    <dgm:cxn modelId="{7134F679-A5DA-47EF-A5EB-D40FD4745538}" type="presParOf" srcId="{4A2B404A-058B-4604-97C0-E3D56C1E555B}" destId="{7AA03729-6A1C-4C7C-94A8-764D28B4C505}" srcOrd="7" destOrd="0" presId="urn:microsoft.com/office/officeart/2005/8/layout/vList5"/>
    <dgm:cxn modelId="{8F2C4B35-579D-487B-8748-45D34F264B2F}" type="presParOf" srcId="{4A2B404A-058B-4604-97C0-E3D56C1E555B}" destId="{208AF365-4E1F-4503-89A5-26A1D3C1B797}" srcOrd="8" destOrd="0" presId="urn:microsoft.com/office/officeart/2005/8/layout/vList5"/>
    <dgm:cxn modelId="{0D513D3F-DC63-4DC3-AB02-1C022D4E64A0}" type="presParOf" srcId="{208AF365-4E1F-4503-89A5-26A1D3C1B797}" destId="{7B28E2BA-89E0-4A14-A398-9AD857519C69}"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67D570-D6CF-4BC3-A670-7E143DBA4D8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E4FB7F7B-7EE2-4DB7-9B4D-39864EA16C11}">
      <dgm:prSet/>
      <dgm:spPr/>
      <dgm:t>
        <a:bodyPr/>
        <a:lstStyle/>
        <a:p>
          <a:r>
            <a:rPr lang="en-IN" dirty="0"/>
            <a:t>Average Income</a:t>
          </a:r>
        </a:p>
      </dgm:t>
    </dgm:pt>
    <dgm:pt modelId="{DA926B71-B409-4D62-902D-5A1CFF2AA8DC}" type="parTrans" cxnId="{1C426829-25DA-4477-A345-94F9F20A37DD}">
      <dgm:prSet/>
      <dgm:spPr/>
      <dgm:t>
        <a:bodyPr/>
        <a:lstStyle/>
        <a:p>
          <a:endParaRPr lang="en-IN"/>
        </a:p>
      </dgm:t>
    </dgm:pt>
    <dgm:pt modelId="{F368AED9-9B88-4CE7-91BE-2CC358DC9A23}" type="sibTrans" cxnId="{1C426829-25DA-4477-A345-94F9F20A37DD}">
      <dgm:prSet/>
      <dgm:spPr/>
      <dgm:t>
        <a:bodyPr/>
        <a:lstStyle/>
        <a:p>
          <a:endParaRPr lang="en-IN"/>
        </a:p>
      </dgm:t>
    </dgm:pt>
    <dgm:pt modelId="{159F2079-DC64-463A-96C7-506A79822DBE}">
      <dgm:prSet/>
      <dgm:spPr/>
      <dgm:t>
        <a:bodyPr/>
        <a:lstStyle/>
        <a:p>
          <a:r>
            <a:rPr lang="en-IN"/>
            <a:t>Total spend</a:t>
          </a:r>
        </a:p>
      </dgm:t>
    </dgm:pt>
    <dgm:pt modelId="{AB0686E1-BB23-4209-AD86-423EE8D2C71D}" type="parTrans" cxnId="{1C0B6EF0-74EB-429F-BC3D-07562CB956D5}">
      <dgm:prSet/>
      <dgm:spPr/>
      <dgm:t>
        <a:bodyPr/>
        <a:lstStyle/>
        <a:p>
          <a:endParaRPr lang="en-IN"/>
        </a:p>
      </dgm:t>
    </dgm:pt>
    <dgm:pt modelId="{A02A8129-655C-4A02-AA68-34FC7978C726}" type="sibTrans" cxnId="{1C0B6EF0-74EB-429F-BC3D-07562CB956D5}">
      <dgm:prSet/>
      <dgm:spPr/>
      <dgm:t>
        <a:bodyPr/>
        <a:lstStyle/>
        <a:p>
          <a:endParaRPr lang="en-IN"/>
        </a:p>
      </dgm:t>
    </dgm:pt>
    <dgm:pt modelId="{A51A5035-EA32-43A5-AECA-F477248D5675}">
      <dgm:prSet/>
      <dgm:spPr/>
      <dgm:t>
        <a:bodyPr/>
        <a:lstStyle/>
        <a:p>
          <a:r>
            <a:rPr lang="en-IN" dirty="0"/>
            <a:t>Total count of customers</a:t>
          </a:r>
        </a:p>
      </dgm:t>
    </dgm:pt>
    <dgm:pt modelId="{8673612D-95E2-4A2C-9500-258FF0A3CB22}" type="parTrans" cxnId="{4C8D6A9D-2E95-4BC1-B810-4A7720D07F65}">
      <dgm:prSet/>
      <dgm:spPr/>
      <dgm:t>
        <a:bodyPr/>
        <a:lstStyle/>
        <a:p>
          <a:endParaRPr lang="en-IN"/>
        </a:p>
      </dgm:t>
    </dgm:pt>
    <dgm:pt modelId="{739CF226-147E-4C75-BFEC-FEE08BF2E1EC}" type="sibTrans" cxnId="{4C8D6A9D-2E95-4BC1-B810-4A7720D07F65}">
      <dgm:prSet/>
      <dgm:spPr/>
      <dgm:t>
        <a:bodyPr/>
        <a:lstStyle/>
        <a:p>
          <a:endParaRPr lang="en-IN"/>
        </a:p>
      </dgm:t>
    </dgm:pt>
    <dgm:pt modelId="{7D897B9A-1EE0-4A2B-A90F-B48D90AD2574}">
      <dgm:prSet/>
      <dgm:spPr/>
      <dgm:t>
        <a:bodyPr/>
        <a:lstStyle/>
        <a:p>
          <a:r>
            <a:rPr lang="en-IN"/>
            <a:t>Average Utilization %</a:t>
          </a:r>
        </a:p>
      </dgm:t>
    </dgm:pt>
    <dgm:pt modelId="{A4D8EE90-9382-4748-999B-30E2515FC431}" type="parTrans" cxnId="{22E998E8-C082-4965-ADFD-DAFC7D4D2DF5}">
      <dgm:prSet/>
      <dgm:spPr/>
      <dgm:t>
        <a:bodyPr/>
        <a:lstStyle/>
        <a:p>
          <a:endParaRPr lang="en-IN"/>
        </a:p>
      </dgm:t>
    </dgm:pt>
    <dgm:pt modelId="{F9E8C676-DF5E-4539-BA4E-DBB6E64FEE14}" type="sibTrans" cxnId="{22E998E8-C082-4965-ADFD-DAFC7D4D2DF5}">
      <dgm:prSet/>
      <dgm:spPr/>
      <dgm:t>
        <a:bodyPr/>
        <a:lstStyle/>
        <a:p>
          <a:endParaRPr lang="en-IN"/>
        </a:p>
      </dgm:t>
    </dgm:pt>
    <dgm:pt modelId="{3C334205-587E-4DE6-8235-A93E59335BEF}" type="pres">
      <dgm:prSet presAssocID="{CB67D570-D6CF-4BC3-A670-7E143DBA4D89}" presName="Name0" presStyleCnt="0">
        <dgm:presLayoutVars>
          <dgm:dir/>
          <dgm:animLvl val="lvl"/>
          <dgm:resizeHandles val="exact"/>
        </dgm:presLayoutVars>
      </dgm:prSet>
      <dgm:spPr/>
    </dgm:pt>
    <dgm:pt modelId="{0E6743A3-7B5B-4814-BABE-77A5AF66B204}" type="pres">
      <dgm:prSet presAssocID="{E4FB7F7B-7EE2-4DB7-9B4D-39864EA16C11}" presName="linNode" presStyleCnt="0"/>
      <dgm:spPr/>
    </dgm:pt>
    <dgm:pt modelId="{BC323A8B-617A-4FF7-964B-C70A93B56A0B}" type="pres">
      <dgm:prSet presAssocID="{E4FB7F7B-7EE2-4DB7-9B4D-39864EA16C11}" presName="parentText" presStyleLbl="node1" presStyleIdx="0" presStyleCnt="4">
        <dgm:presLayoutVars>
          <dgm:chMax val="1"/>
          <dgm:bulletEnabled val="1"/>
        </dgm:presLayoutVars>
      </dgm:prSet>
      <dgm:spPr/>
    </dgm:pt>
    <dgm:pt modelId="{F766BDC8-39DE-4BA4-8619-D9811C1F39AD}" type="pres">
      <dgm:prSet presAssocID="{F368AED9-9B88-4CE7-91BE-2CC358DC9A23}" presName="sp" presStyleCnt="0"/>
      <dgm:spPr/>
    </dgm:pt>
    <dgm:pt modelId="{23698E07-4D31-4859-B639-C8D01945D0D5}" type="pres">
      <dgm:prSet presAssocID="{159F2079-DC64-463A-96C7-506A79822DBE}" presName="linNode" presStyleCnt="0"/>
      <dgm:spPr/>
    </dgm:pt>
    <dgm:pt modelId="{6B8FE814-A2F1-4F29-B8E2-FDE36265B332}" type="pres">
      <dgm:prSet presAssocID="{159F2079-DC64-463A-96C7-506A79822DBE}" presName="parentText" presStyleLbl="node1" presStyleIdx="1" presStyleCnt="4">
        <dgm:presLayoutVars>
          <dgm:chMax val="1"/>
          <dgm:bulletEnabled val="1"/>
        </dgm:presLayoutVars>
      </dgm:prSet>
      <dgm:spPr/>
    </dgm:pt>
    <dgm:pt modelId="{7C0FBB5E-E9BB-492C-B808-A75B7550E90C}" type="pres">
      <dgm:prSet presAssocID="{A02A8129-655C-4A02-AA68-34FC7978C726}" presName="sp" presStyleCnt="0"/>
      <dgm:spPr/>
    </dgm:pt>
    <dgm:pt modelId="{F6DA66EA-6FCD-48B5-9E16-7DD4EBF1EB14}" type="pres">
      <dgm:prSet presAssocID="{A51A5035-EA32-43A5-AECA-F477248D5675}" presName="linNode" presStyleCnt="0"/>
      <dgm:spPr/>
    </dgm:pt>
    <dgm:pt modelId="{92A8395E-64BD-48B6-893A-191DCCEA8681}" type="pres">
      <dgm:prSet presAssocID="{A51A5035-EA32-43A5-AECA-F477248D5675}" presName="parentText" presStyleLbl="node1" presStyleIdx="2" presStyleCnt="4">
        <dgm:presLayoutVars>
          <dgm:chMax val="1"/>
          <dgm:bulletEnabled val="1"/>
        </dgm:presLayoutVars>
      </dgm:prSet>
      <dgm:spPr/>
    </dgm:pt>
    <dgm:pt modelId="{7C914149-FD14-4B1C-ACE9-0B895BED4AB3}" type="pres">
      <dgm:prSet presAssocID="{739CF226-147E-4C75-BFEC-FEE08BF2E1EC}" presName="sp" presStyleCnt="0"/>
      <dgm:spPr/>
    </dgm:pt>
    <dgm:pt modelId="{7B50DF0D-A5CF-4E5C-A2B9-2609E6DC2AF1}" type="pres">
      <dgm:prSet presAssocID="{7D897B9A-1EE0-4A2B-A90F-B48D90AD2574}" presName="linNode" presStyleCnt="0"/>
      <dgm:spPr/>
    </dgm:pt>
    <dgm:pt modelId="{861C9B6D-984A-4B09-B1B3-8DA4418B7D95}" type="pres">
      <dgm:prSet presAssocID="{7D897B9A-1EE0-4A2B-A90F-B48D90AD2574}" presName="parentText" presStyleLbl="node1" presStyleIdx="3" presStyleCnt="4">
        <dgm:presLayoutVars>
          <dgm:chMax val="1"/>
          <dgm:bulletEnabled val="1"/>
        </dgm:presLayoutVars>
      </dgm:prSet>
      <dgm:spPr/>
    </dgm:pt>
  </dgm:ptLst>
  <dgm:cxnLst>
    <dgm:cxn modelId="{E6A07D0A-14A8-4E80-A2F2-23AD48BBCDB7}" type="presOf" srcId="{159F2079-DC64-463A-96C7-506A79822DBE}" destId="{6B8FE814-A2F1-4F29-B8E2-FDE36265B332}" srcOrd="0" destOrd="0" presId="urn:microsoft.com/office/officeart/2005/8/layout/vList5"/>
    <dgm:cxn modelId="{1C426829-25DA-4477-A345-94F9F20A37DD}" srcId="{CB67D570-D6CF-4BC3-A670-7E143DBA4D89}" destId="{E4FB7F7B-7EE2-4DB7-9B4D-39864EA16C11}" srcOrd="0" destOrd="0" parTransId="{DA926B71-B409-4D62-902D-5A1CFF2AA8DC}" sibTransId="{F368AED9-9B88-4CE7-91BE-2CC358DC9A23}"/>
    <dgm:cxn modelId="{4C8D6A9D-2E95-4BC1-B810-4A7720D07F65}" srcId="{CB67D570-D6CF-4BC3-A670-7E143DBA4D89}" destId="{A51A5035-EA32-43A5-AECA-F477248D5675}" srcOrd="2" destOrd="0" parTransId="{8673612D-95E2-4A2C-9500-258FF0A3CB22}" sibTransId="{739CF226-147E-4C75-BFEC-FEE08BF2E1EC}"/>
    <dgm:cxn modelId="{D78C76B6-9F65-4604-87DF-D825C4FB9DA1}" type="presOf" srcId="{E4FB7F7B-7EE2-4DB7-9B4D-39864EA16C11}" destId="{BC323A8B-617A-4FF7-964B-C70A93B56A0B}" srcOrd="0" destOrd="0" presId="urn:microsoft.com/office/officeart/2005/8/layout/vList5"/>
    <dgm:cxn modelId="{F8FFF2BE-A209-44E4-B70D-09B3D743BB10}" type="presOf" srcId="{7D897B9A-1EE0-4A2B-A90F-B48D90AD2574}" destId="{861C9B6D-984A-4B09-B1B3-8DA4418B7D95}" srcOrd="0" destOrd="0" presId="urn:microsoft.com/office/officeart/2005/8/layout/vList5"/>
    <dgm:cxn modelId="{22E998E8-C082-4965-ADFD-DAFC7D4D2DF5}" srcId="{CB67D570-D6CF-4BC3-A670-7E143DBA4D89}" destId="{7D897B9A-1EE0-4A2B-A90F-B48D90AD2574}" srcOrd="3" destOrd="0" parTransId="{A4D8EE90-9382-4748-999B-30E2515FC431}" sibTransId="{F9E8C676-DF5E-4539-BA4E-DBB6E64FEE14}"/>
    <dgm:cxn modelId="{1C0B6EF0-74EB-429F-BC3D-07562CB956D5}" srcId="{CB67D570-D6CF-4BC3-A670-7E143DBA4D89}" destId="{159F2079-DC64-463A-96C7-506A79822DBE}" srcOrd="1" destOrd="0" parTransId="{AB0686E1-BB23-4209-AD86-423EE8D2C71D}" sibTransId="{A02A8129-655C-4A02-AA68-34FC7978C726}"/>
    <dgm:cxn modelId="{A427BAF5-CA02-4202-806C-CC46BAB6B0C7}" type="presOf" srcId="{A51A5035-EA32-43A5-AECA-F477248D5675}" destId="{92A8395E-64BD-48B6-893A-191DCCEA8681}" srcOrd="0" destOrd="0" presId="urn:microsoft.com/office/officeart/2005/8/layout/vList5"/>
    <dgm:cxn modelId="{4F1660F6-3097-4DA9-A4E6-4288A0804A8A}" type="presOf" srcId="{CB67D570-D6CF-4BC3-A670-7E143DBA4D89}" destId="{3C334205-587E-4DE6-8235-A93E59335BEF}" srcOrd="0" destOrd="0" presId="urn:microsoft.com/office/officeart/2005/8/layout/vList5"/>
    <dgm:cxn modelId="{B3969BC3-620E-4F2D-8211-7A18A749398A}" type="presParOf" srcId="{3C334205-587E-4DE6-8235-A93E59335BEF}" destId="{0E6743A3-7B5B-4814-BABE-77A5AF66B204}" srcOrd="0" destOrd="0" presId="urn:microsoft.com/office/officeart/2005/8/layout/vList5"/>
    <dgm:cxn modelId="{DDD6C5EC-5938-4285-84BA-AF2940479386}" type="presParOf" srcId="{0E6743A3-7B5B-4814-BABE-77A5AF66B204}" destId="{BC323A8B-617A-4FF7-964B-C70A93B56A0B}" srcOrd="0" destOrd="0" presId="urn:microsoft.com/office/officeart/2005/8/layout/vList5"/>
    <dgm:cxn modelId="{EE1A0E73-6817-452D-B808-636F74F185E4}" type="presParOf" srcId="{3C334205-587E-4DE6-8235-A93E59335BEF}" destId="{F766BDC8-39DE-4BA4-8619-D9811C1F39AD}" srcOrd="1" destOrd="0" presId="urn:microsoft.com/office/officeart/2005/8/layout/vList5"/>
    <dgm:cxn modelId="{AE708B48-628A-40ED-9981-F1D6E313032C}" type="presParOf" srcId="{3C334205-587E-4DE6-8235-A93E59335BEF}" destId="{23698E07-4D31-4859-B639-C8D01945D0D5}" srcOrd="2" destOrd="0" presId="urn:microsoft.com/office/officeart/2005/8/layout/vList5"/>
    <dgm:cxn modelId="{E0BC153A-38ED-4838-9F53-80F750545A54}" type="presParOf" srcId="{23698E07-4D31-4859-B639-C8D01945D0D5}" destId="{6B8FE814-A2F1-4F29-B8E2-FDE36265B332}" srcOrd="0" destOrd="0" presId="urn:microsoft.com/office/officeart/2005/8/layout/vList5"/>
    <dgm:cxn modelId="{07F8683E-9F91-4AA3-A220-2A56D5B8AD19}" type="presParOf" srcId="{3C334205-587E-4DE6-8235-A93E59335BEF}" destId="{7C0FBB5E-E9BB-492C-B808-A75B7550E90C}" srcOrd="3" destOrd="0" presId="urn:microsoft.com/office/officeart/2005/8/layout/vList5"/>
    <dgm:cxn modelId="{D452ADA4-8A8E-4924-A594-0D9F95D2D06A}" type="presParOf" srcId="{3C334205-587E-4DE6-8235-A93E59335BEF}" destId="{F6DA66EA-6FCD-48B5-9E16-7DD4EBF1EB14}" srcOrd="4" destOrd="0" presId="urn:microsoft.com/office/officeart/2005/8/layout/vList5"/>
    <dgm:cxn modelId="{07E16EA9-0D75-4977-B250-82162AE2172C}" type="presParOf" srcId="{F6DA66EA-6FCD-48B5-9E16-7DD4EBF1EB14}" destId="{92A8395E-64BD-48B6-893A-191DCCEA8681}" srcOrd="0" destOrd="0" presId="urn:microsoft.com/office/officeart/2005/8/layout/vList5"/>
    <dgm:cxn modelId="{66F7DB1A-C6EA-4C54-964D-21C537E3D1F9}" type="presParOf" srcId="{3C334205-587E-4DE6-8235-A93E59335BEF}" destId="{7C914149-FD14-4B1C-ACE9-0B895BED4AB3}" srcOrd="5" destOrd="0" presId="urn:microsoft.com/office/officeart/2005/8/layout/vList5"/>
    <dgm:cxn modelId="{39BEF4F1-76C8-4E3B-A113-48B32970C1D4}" type="presParOf" srcId="{3C334205-587E-4DE6-8235-A93E59335BEF}" destId="{7B50DF0D-A5CF-4E5C-A2B9-2609E6DC2AF1}" srcOrd="6" destOrd="0" presId="urn:microsoft.com/office/officeart/2005/8/layout/vList5"/>
    <dgm:cxn modelId="{471F0122-D984-432B-BB31-2DA684C74DE0}" type="presParOf" srcId="{7B50DF0D-A5CF-4E5C-A2B9-2609E6DC2AF1}" destId="{861C9B6D-984A-4B09-B1B3-8DA4418B7D95}"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CC4920-A2F6-4A4E-8AB6-788E6999B615}" type="doc">
      <dgm:prSet loTypeId="urn:microsoft.com/office/officeart/2005/8/layout/hierarchy3" loCatId="list" qsTypeId="urn:microsoft.com/office/officeart/2005/8/quickstyle/simple1" qsCatId="simple" csTypeId="urn:microsoft.com/office/officeart/2005/8/colors/accent1_2" csCatId="accent1"/>
      <dgm:spPr/>
      <dgm:t>
        <a:bodyPr/>
        <a:lstStyle/>
        <a:p>
          <a:endParaRPr lang="en-IN"/>
        </a:p>
      </dgm:t>
    </dgm:pt>
    <dgm:pt modelId="{16D0B319-E88F-4933-B858-FE43FFF3F2DE}">
      <dgm:prSet custT="1"/>
      <dgm:spPr/>
      <dgm:t>
        <a:bodyPr/>
        <a:lstStyle/>
        <a:p>
          <a:r>
            <a:rPr lang="en-IN" sz="1400"/>
            <a:t>Total spend – 138M</a:t>
          </a:r>
        </a:p>
      </dgm:t>
    </dgm:pt>
    <dgm:pt modelId="{8C7ECEC8-E8E3-4938-97EA-A2187D374412}" type="parTrans" cxnId="{23BACEEB-12F7-465F-B0F0-12554143074C}">
      <dgm:prSet/>
      <dgm:spPr/>
      <dgm:t>
        <a:bodyPr/>
        <a:lstStyle/>
        <a:p>
          <a:endParaRPr lang="en-IN" sz="1600"/>
        </a:p>
      </dgm:t>
    </dgm:pt>
    <dgm:pt modelId="{7071AC81-566F-4CA3-8DFD-33595256FF34}" type="sibTrans" cxnId="{23BACEEB-12F7-465F-B0F0-12554143074C}">
      <dgm:prSet/>
      <dgm:spPr/>
      <dgm:t>
        <a:bodyPr/>
        <a:lstStyle/>
        <a:p>
          <a:endParaRPr lang="en-IN" sz="1600"/>
        </a:p>
      </dgm:t>
    </dgm:pt>
    <dgm:pt modelId="{4FB5FD49-549A-4100-8C9F-EAD26458795E}">
      <dgm:prSet custT="1"/>
      <dgm:spPr/>
      <dgm:t>
        <a:bodyPr/>
        <a:lstStyle/>
        <a:p>
          <a:r>
            <a:rPr lang="en-IN" sz="1400"/>
            <a:t>Total spend by CC – 56M</a:t>
          </a:r>
        </a:p>
      </dgm:t>
    </dgm:pt>
    <dgm:pt modelId="{644F6EE6-736D-4F20-A333-5842E4378817}" type="parTrans" cxnId="{4507E041-426D-42B6-A2DB-727E27441CA8}">
      <dgm:prSet/>
      <dgm:spPr/>
      <dgm:t>
        <a:bodyPr/>
        <a:lstStyle/>
        <a:p>
          <a:endParaRPr lang="en-IN" sz="1600"/>
        </a:p>
      </dgm:t>
    </dgm:pt>
    <dgm:pt modelId="{45DEE058-41A8-4049-9099-CEC051B4BCF0}" type="sibTrans" cxnId="{4507E041-426D-42B6-A2DB-727E27441CA8}">
      <dgm:prSet/>
      <dgm:spPr/>
      <dgm:t>
        <a:bodyPr/>
        <a:lstStyle/>
        <a:p>
          <a:endParaRPr lang="en-IN" sz="1600"/>
        </a:p>
      </dgm:t>
    </dgm:pt>
    <dgm:pt modelId="{32993852-AD9D-45CE-AF4C-C583DFD8D665}">
      <dgm:prSet custT="1"/>
      <dgm:spPr/>
      <dgm:t>
        <a:bodyPr/>
        <a:lstStyle/>
        <a:p>
          <a:r>
            <a:rPr lang="en-IN" sz="1400"/>
            <a:t>Customer Count – 4000</a:t>
          </a:r>
        </a:p>
      </dgm:t>
    </dgm:pt>
    <dgm:pt modelId="{E13CBD2D-14A5-40A9-8A45-8AE89E25BE0E}" type="parTrans" cxnId="{698B4838-D2AB-4C26-AD5B-2B4FC55BD705}">
      <dgm:prSet/>
      <dgm:spPr/>
      <dgm:t>
        <a:bodyPr/>
        <a:lstStyle/>
        <a:p>
          <a:endParaRPr lang="en-IN" sz="1600"/>
        </a:p>
      </dgm:t>
    </dgm:pt>
    <dgm:pt modelId="{4B98013E-7EAD-47D2-A8D7-F7537A42C404}" type="sibTrans" cxnId="{698B4838-D2AB-4C26-AD5B-2B4FC55BD705}">
      <dgm:prSet/>
      <dgm:spPr/>
      <dgm:t>
        <a:bodyPr/>
        <a:lstStyle/>
        <a:p>
          <a:endParaRPr lang="en-IN" sz="1600"/>
        </a:p>
      </dgm:t>
    </dgm:pt>
    <dgm:pt modelId="{C905C17F-1BB5-448D-9CEA-D9AA7DBC8BC0}">
      <dgm:prSet custT="1"/>
      <dgm:spPr/>
      <dgm:t>
        <a:bodyPr/>
        <a:lstStyle/>
        <a:p>
          <a:r>
            <a:rPr lang="en-IN" sz="1400" dirty="0"/>
            <a:t>Average Income – 51.66k</a:t>
          </a:r>
        </a:p>
      </dgm:t>
    </dgm:pt>
    <dgm:pt modelId="{558758A1-9D30-43DA-8383-2D40CCF0D924}" type="parTrans" cxnId="{45AB61EE-7BC8-4857-AA57-9AD598C877FD}">
      <dgm:prSet/>
      <dgm:spPr/>
      <dgm:t>
        <a:bodyPr/>
        <a:lstStyle/>
        <a:p>
          <a:endParaRPr lang="en-IN" sz="1600"/>
        </a:p>
      </dgm:t>
    </dgm:pt>
    <dgm:pt modelId="{300AA677-445E-4E25-BA6D-6B1A53EFA97E}" type="sibTrans" cxnId="{45AB61EE-7BC8-4857-AA57-9AD598C877FD}">
      <dgm:prSet/>
      <dgm:spPr/>
      <dgm:t>
        <a:bodyPr/>
        <a:lstStyle/>
        <a:p>
          <a:endParaRPr lang="en-IN" sz="1600"/>
        </a:p>
      </dgm:t>
    </dgm:pt>
    <dgm:pt modelId="{8A0F3705-1129-4749-AA41-9BBABEFF64E9}">
      <dgm:prSet custT="1"/>
      <dgm:spPr/>
      <dgm:t>
        <a:bodyPr/>
        <a:lstStyle/>
        <a:p>
          <a:r>
            <a:rPr lang="en-IN" sz="1400"/>
            <a:t>Average Utilization % - 11.18%</a:t>
          </a:r>
        </a:p>
      </dgm:t>
    </dgm:pt>
    <dgm:pt modelId="{A51092C1-59FC-473F-AC15-AD12A43E165B}" type="parTrans" cxnId="{5FAC4F5C-0A38-4E7F-9BCE-E5B53C97B64B}">
      <dgm:prSet/>
      <dgm:spPr/>
      <dgm:t>
        <a:bodyPr/>
        <a:lstStyle/>
        <a:p>
          <a:endParaRPr lang="en-IN" sz="1600"/>
        </a:p>
      </dgm:t>
    </dgm:pt>
    <dgm:pt modelId="{51BEA9B4-66E4-411C-8757-8BAD28100FED}" type="sibTrans" cxnId="{5FAC4F5C-0A38-4E7F-9BCE-E5B53C97B64B}">
      <dgm:prSet/>
      <dgm:spPr/>
      <dgm:t>
        <a:bodyPr/>
        <a:lstStyle/>
        <a:p>
          <a:endParaRPr lang="en-IN" sz="1600"/>
        </a:p>
      </dgm:t>
    </dgm:pt>
    <dgm:pt modelId="{0C74FEED-C433-48AD-8246-B8F11B53204A}" type="pres">
      <dgm:prSet presAssocID="{9ACC4920-A2F6-4A4E-8AB6-788E6999B615}" presName="diagram" presStyleCnt="0">
        <dgm:presLayoutVars>
          <dgm:chPref val="1"/>
          <dgm:dir/>
          <dgm:animOne val="branch"/>
          <dgm:animLvl val="lvl"/>
          <dgm:resizeHandles/>
        </dgm:presLayoutVars>
      </dgm:prSet>
      <dgm:spPr/>
    </dgm:pt>
    <dgm:pt modelId="{318BC14C-4F58-4D34-8523-C3A9984DB120}" type="pres">
      <dgm:prSet presAssocID="{16D0B319-E88F-4933-B858-FE43FFF3F2DE}" presName="root" presStyleCnt="0"/>
      <dgm:spPr/>
    </dgm:pt>
    <dgm:pt modelId="{D55E9FD2-B576-41EE-9278-EA6210D7848D}" type="pres">
      <dgm:prSet presAssocID="{16D0B319-E88F-4933-B858-FE43FFF3F2DE}" presName="rootComposite" presStyleCnt="0"/>
      <dgm:spPr/>
    </dgm:pt>
    <dgm:pt modelId="{8419D1F9-6888-48BB-8E5C-CA28C80CB2D3}" type="pres">
      <dgm:prSet presAssocID="{16D0B319-E88F-4933-B858-FE43FFF3F2DE}" presName="rootText" presStyleLbl="node1" presStyleIdx="0" presStyleCnt="5"/>
      <dgm:spPr/>
    </dgm:pt>
    <dgm:pt modelId="{E35FC65A-5AE4-4A38-B2CE-CBDA3673E858}" type="pres">
      <dgm:prSet presAssocID="{16D0B319-E88F-4933-B858-FE43FFF3F2DE}" presName="rootConnector" presStyleLbl="node1" presStyleIdx="0" presStyleCnt="5"/>
      <dgm:spPr/>
    </dgm:pt>
    <dgm:pt modelId="{E940CBC6-0E9A-4881-9360-733C9A0B6E4B}" type="pres">
      <dgm:prSet presAssocID="{16D0B319-E88F-4933-B858-FE43FFF3F2DE}" presName="childShape" presStyleCnt="0"/>
      <dgm:spPr/>
    </dgm:pt>
    <dgm:pt modelId="{90886002-380F-4B69-8D29-453C4886FF30}" type="pres">
      <dgm:prSet presAssocID="{4FB5FD49-549A-4100-8C9F-EAD26458795E}" presName="root" presStyleCnt="0"/>
      <dgm:spPr/>
    </dgm:pt>
    <dgm:pt modelId="{866106B2-CA4B-4452-A71C-10EB5E13FB01}" type="pres">
      <dgm:prSet presAssocID="{4FB5FD49-549A-4100-8C9F-EAD26458795E}" presName="rootComposite" presStyleCnt="0"/>
      <dgm:spPr/>
    </dgm:pt>
    <dgm:pt modelId="{FF2317C2-44B5-42C6-B130-82BC5F9C7F17}" type="pres">
      <dgm:prSet presAssocID="{4FB5FD49-549A-4100-8C9F-EAD26458795E}" presName="rootText" presStyleLbl="node1" presStyleIdx="1" presStyleCnt="5"/>
      <dgm:spPr/>
    </dgm:pt>
    <dgm:pt modelId="{B0C054E6-B764-49D8-A45B-5E0D46262696}" type="pres">
      <dgm:prSet presAssocID="{4FB5FD49-549A-4100-8C9F-EAD26458795E}" presName="rootConnector" presStyleLbl="node1" presStyleIdx="1" presStyleCnt="5"/>
      <dgm:spPr/>
    </dgm:pt>
    <dgm:pt modelId="{6F873E65-7647-49B5-8E34-BC55D5D7F8F8}" type="pres">
      <dgm:prSet presAssocID="{4FB5FD49-549A-4100-8C9F-EAD26458795E}" presName="childShape" presStyleCnt="0"/>
      <dgm:spPr/>
    </dgm:pt>
    <dgm:pt modelId="{171B1B70-AA25-45F4-8315-DFC78B667D93}" type="pres">
      <dgm:prSet presAssocID="{32993852-AD9D-45CE-AF4C-C583DFD8D665}" presName="root" presStyleCnt="0"/>
      <dgm:spPr/>
    </dgm:pt>
    <dgm:pt modelId="{3C89BEEE-6097-4ECF-ABD8-DBBAB13B9831}" type="pres">
      <dgm:prSet presAssocID="{32993852-AD9D-45CE-AF4C-C583DFD8D665}" presName="rootComposite" presStyleCnt="0"/>
      <dgm:spPr/>
    </dgm:pt>
    <dgm:pt modelId="{2E8CB490-6974-49D4-AEB2-9C6F8854ED02}" type="pres">
      <dgm:prSet presAssocID="{32993852-AD9D-45CE-AF4C-C583DFD8D665}" presName="rootText" presStyleLbl="node1" presStyleIdx="2" presStyleCnt="5"/>
      <dgm:spPr/>
    </dgm:pt>
    <dgm:pt modelId="{45E8C9D6-E37C-490B-BDB2-FD560044BCE6}" type="pres">
      <dgm:prSet presAssocID="{32993852-AD9D-45CE-AF4C-C583DFD8D665}" presName="rootConnector" presStyleLbl="node1" presStyleIdx="2" presStyleCnt="5"/>
      <dgm:spPr/>
    </dgm:pt>
    <dgm:pt modelId="{C99B813D-246E-44AE-B89F-C364CA99E95C}" type="pres">
      <dgm:prSet presAssocID="{32993852-AD9D-45CE-AF4C-C583DFD8D665}" presName="childShape" presStyleCnt="0"/>
      <dgm:spPr/>
    </dgm:pt>
    <dgm:pt modelId="{B96A56BD-1FF5-4A8B-9442-F580FA60197B}" type="pres">
      <dgm:prSet presAssocID="{C905C17F-1BB5-448D-9CEA-D9AA7DBC8BC0}" presName="root" presStyleCnt="0"/>
      <dgm:spPr/>
    </dgm:pt>
    <dgm:pt modelId="{9B7D78E4-95B3-4E68-8049-AEC5106C3505}" type="pres">
      <dgm:prSet presAssocID="{C905C17F-1BB5-448D-9CEA-D9AA7DBC8BC0}" presName="rootComposite" presStyleCnt="0"/>
      <dgm:spPr/>
    </dgm:pt>
    <dgm:pt modelId="{18720329-002E-4579-93CE-8999529B8106}" type="pres">
      <dgm:prSet presAssocID="{C905C17F-1BB5-448D-9CEA-D9AA7DBC8BC0}" presName="rootText" presStyleLbl="node1" presStyleIdx="3" presStyleCnt="5"/>
      <dgm:spPr/>
    </dgm:pt>
    <dgm:pt modelId="{74801D1A-AC88-4B30-9B3E-E97F09F37E25}" type="pres">
      <dgm:prSet presAssocID="{C905C17F-1BB5-448D-9CEA-D9AA7DBC8BC0}" presName="rootConnector" presStyleLbl="node1" presStyleIdx="3" presStyleCnt="5"/>
      <dgm:spPr/>
    </dgm:pt>
    <dgm:pt modelId="{363C5C83-BB44-4EB1-832D-F0F8BD265AC9}" type="pres">
      <dgm:prSet presAssocID="{C905C17F-1BB5-448D-9CEA-D9AA7DBC8BC0}" presName="childShape" presStyleCnt="0"/>
      <dgm:spPr/>
    </dgm:pt>
    <dgm:pt modelId="{D5389481-3089-4F2E-9128-E303286D426A}" type="pres">
      <dgm:prSet presAssocID="{8A0F3705-1129-4749-AA41-9BBABEFF64E9}" presName="root" presStyleCnt="0"/>
      <dgm:spPr/>
    </dgm:pt>
    <dgm:pt modelId="{89358A9A-4C8A-48A0-B3C6-6A10BAD4394B}" type="pres">
      <dgm:prSet presAssocID="{8A0F3705-1129-4749-AA41-9BBABEFF64E9}" presName="rootComposite" presStyleCnt="0"/>
      <dgm:spPr/>
    </dgm:pt>
    <dgm:pt modelId="{FEA553E8-93AC-4AF8-87D5-266A7A98B1CE}" type="pres">
      <dgm:prSet presAssocID="{8A0F3705-1129-4749-AA41-9BBABEFF64E9}" presName="rootText" presStyleLbl="node1" presStyleIdx="4" presStyleCnt="5"/>
      <dgm:spPr/>
    </dgm:pt>
    <dgm:pt modelId="{7BF0B37C-9196-4C41-A404-FDBBE168A02A}" type="pres">
      <dgm:prSet presAssocID="{8A0F3705-1129-4749-AA41-9BBABEFF64E9}" presName="rootConnector" presStyleLbl="node1" presStyleIdx="4" presStyleCnt="5"/>
      <dgm:spPr/>
    </dgm:pt>
    <dgm:pt modelId="{80676E1A-8DCB-495C-BA4E-890E2B04A47B}" type="pres">
      <dgm:prSet presAssocID="{8A0F3705-1129-4749-AA41-9BBABEFF64E9}" presName="childShape" presStyleCnt="0"/>
      <dgm:spPr/>
    </dgm:pt>
  </dgm:ptLst>
  <dgm:cxnLst>
    <dgm:cxn modelId="{69CDFC04-B3B2-4477-AD57-335294C21CB5}" type="presOf" srcId="{32993852-AD9D-45CE-AF4C-C583DFD8D665}" destId="{45E8C9D6-E37C-490B-BDB2-FD560044BCE6}" srcOrd="1" destOrd="0" presId="urn:microsoft.com/office/officeart/2005/8/layout/hierarchy3"/>
    <dgm:cxn modelId="{B5A59712-0B52-4D11-A9E2-836F91F30B95}" type="presOf" srcId="{16D0B319-E88F-4933-B858-FE43FFF3F2DE}" destId="{8419D1F9-6888-48BB-8E5C-CA28C80CB2D3}" srcOrd="0" destOrd="0" presId="urn:microsoft.com/office/officeart/2005/8/layout/hierarchy3"/>
    <dgm:cxn modelId="{698B4838-D2AB-4C26-AD5B-2B4FC55BD705}" srcId="{9ACC4920-A2F6-4A4E-8AB6-788E6999B615}" destId="{32993852-AD9D-45CE-AF4C-C583DFD8D665}" srcOrd="2" destOrd="0" parTransId="{E13CBD2D-14A5-40A9-8A45-8AE89E25BE0E}" sibTransId="{4B98013E-7EAD-47D2-A8D7-F7537A42C404}"/>
    <dgm:cxn modelId="{D9EEC23D-39E5-463A-A0A3-348354FCD20D}" type="presOf" srcId="{4FB5FD49-549A-4100-8C9F-EAD26458795E}" destId="{FF2317C2-44B5-42C6-B130-82BC5F9C7F17}" srcOrd="0" destOrd="0" presId="urn:microsoft.com/office/officeart/2005/8/layout/hierarchy3"/>
    <dgm:cxn modelId="{5FAC4F5C-0A38-4E7F-9BCE-E5B53C97B64B}" srcId="{9ACC4920-A2F6-4A4E-8AB6-788E6999B615}" destId="{8A0F3705-1129-4749-AA41-9BBABEFF64E9}" srcOrd="4" destOrd="0" parTransId="{A51092C1-59FC-473F-AC15-AD12A43E165B}" sibTransId="{51BEA9B4-66E4-411C-8757-8BAD28100FED}"/>
    <dgm:cxn modelId="{4507E041-426D-42B6-A2DB-727E27441CA8}" srcId="{9ACC4920-A2F6-4A4E-8AB6-788E6999B615}" destId="{4FB5FD49-549A-4100-8C9F-EAD26458795E}" srcOrd="1" destOrd="0" parTransId="{644F6EE6-736D-4F20-A333-5842E4378817}" sibTransId="{45DEE058-41A8-4049-9099-CEC051B4BCF0}"/>
    <dgm:cxn modelId="{8933E362-2623-4EA6-8FA4-F016EE8C7C28}" type="presOf" srcId="{32993852-AD9D-45CE-AF4C-C583DFD8D665}" destId="{2E8CB490-6974-49D4-AEB2-9C6F8854ED02}" srcOrd="0" destOrd="0" presId="urn:microsoft.com/office/officeart/2005/8/layout/hierarchy3"/>
    <dgm:cxn modelId="{FCE34D54-72AB-447F-8095-A87CE1617466}" type="presOf" srcId="{8A0F3705-1129-4749-AA41-9BBABEFF64E9}" destId="{FEA553E8-93AC-4AF8-87D5-266A7A98B1CE}" srcOrd="0" destOrd="0" presId="urn:microsoft.com/office/officeart/2005/8/layout/hierarchy3"/>
    <dgm:cxn modelId="{71F74D8D-F755-4FEB-863C-DCB10888FBCF}" type="presOf" srcId="{9ACC4920-A2F6-4A4E-8AB6-788E6999B615}" destId="{0C74FEED-C433-48AD-8246-B8F11B53204A}" srcOrd="0" destOrd="0" presId="urn:microsoft.com/office/officeart/2005/8/layout/hierarchy3"/>
    <dgm:cxn modelId="{8E83748F-372B-46CC-A424-FB6E37E1BEBD}" type="presOf" srcId="{8A0F3705-1129-4749-AA41-9BBABEFF64E9}" destId="{7BF0B37C-9196-4C41-A404-FDBBE168A02A}" srcOrd="1" destOrd="0" presId="urn:microsoft.com/office/officeart/2005/8/layout/hierarchy3"/>
    <dgm:cxn modelId="{8F0C3AA0-6C2B-4159-8A1A-C6C38FAAA31A}" type="presOf" srcId="{C905C17F-1BB5-448D-9CEA-D9AA7DBC8BC0}" destId="{18720329-002E-4579-93CE-8999529B8106}" srcOrd="0" destOrd="0" presId="urn:microsoft.com/office/officeart/2005/8/layout/hierarchy3"/>
    <dgm:cxn modelId="{26B1D1AD-52B2-4471-B9CB-6CEEBE44325D}" type="presOf" srcId="{C905C17F-1BB5-448D-9CEA-D9AA7DBC8BC0}" destId="{74801D1A-AC88-4B30-9B3E-E97F09F37E25}" srcOrd="1" destOrd="0" presId="urn:microsoft.com/office/officeart/2005/8/layout/hierarchy3"/>
    <dgm:cxn modelId="{331112DA-13D7-41D0-9E9B-AB6A47B0A3F3}" type="presOf" srcId="{4FB5FD49-549A-4100-8C9F-EAD26458795E}" destId="{B0C054E6-B764-49D8-A45B-5E0D46262696}" srcOrd="1" destOrd="0" presId="urn:microsoft.com/office/officeart/2005/8/layout/hierarchy3"/>
    <dgm:cxn modelId="{23BACEEB-12F7-465F-B0F0-12554143074C}" srcId="{9ACC4920-A2F6-4A4E-8AB6-788E6999B615}" destId="{16D0B319-E88F-4933-B858-FE43FFF3F2DE}" srcOrd="0" destOrd="0" parTransId="{8C7ECEC8-E8E3-4938-97EA-A2187D374412}" sibTransId="{7071AC81-566F-4CA3-8DFD-33595256FF34}"/>
    <dgm:cxn modelId="{45AB61EE-7BC8-4857-AA57-9AD598C877FD}" srcId="{9ACC4920-A2F6-4A4E-8AB6-788E6999B615}" destId="{C905C17F-1BB5-448D-9CEA-D9AA7DBC8BC0}" srcOrd="3" destOrd="0" parTransId="{558758A1-9D30-43DA-8383-2D40CCF0D924}" sibTransId="{300AA677-445E-4E25-BA6D-6B1A53EFA97E}"/>
    <dgm:cxn modelId="{1EDB8AFE-779D-46ED-9B1E-C5D7D9F80710}" type="presOf" srcId="{16D0B319-E88F-4933-B858-FE43FFF3F2DE}" destId="{E35FC65A-5AE4-4A38-B2CE-CBDA3673E858}" srcOrd="1" destOrd="0" presId="urn:microsoft.com/office/officeart/2005/8/layout/hierarchy3"/>
    <dgm:cxn modelId="{3D342D46-6996-46CC-B478-39BF6CB97F00}" type="presParOf" srcId="{0C74FEED-C433-48AD-8246-B8F11B53204A}" destId="{318BC14C-4F58-4D34-8523-C3A9984DB120}" srcOrd="0" destOrd="0" presId="urn:microsoft.com/office/officeart/2005/8/layout/hierarchy3"/>
    <dgm:cxn modelId="{75D0D60E-AF6F-437A-8660-906E6009632D}" type="presParOf" srcId="{318BC14C-4F58-4D34-8523-C3A9984DB120}" destId="{D55E9FD2-B576-41EE-9278-EA6210D7848D}" srcOrd="0" destOrd="0" presId="urn:microsoft.com/office/officeart/2005/8/layout/hierarchy3"/>
    <dgm:cxn modelId="{361394A0-67A5-4E8F-9352-2D3BF8BB5C9A}" type="presParOf" srcId="{D55E9FD2-B576-41EE-9278-EA6210D7848D}" destId="{8419D1F9-6888-48BB-8E5C-CA28C80CB2D3}" srcOrd="0" destOrd="0" presId="urn:microsoft.com/office/officeart/2005/8/layout/hierarchy3"/>
    <dgm:cxn modelId="{FDC92AD6-2BB7-46B6-B05B-0FC1B8190E39}" type="presParOf" srcId="{D55E9FD2-B576-41EE-9278-EA6210D7848D}" destId="{E35FC65A-5AE4-4A38-B2CE-CBDA3673E858}" srcOrd="1" destOrd="0" presId="urn:microsoft.com/office/officeart/2005/8/layout/hierarchy3"/>
    <dgm:cxn modelId="{46490F6E-CEBC-40FE-A4B5-D57F69AD34B0}" type="presParOf" srcId="{318BC14C-4F58-4D34-8523-C3A9984DB120}" destId="{E940CBC6-0E9A-4881-9360-733C9A0B6E4B}" srcOrd="1" destOrd="0" presId="urn:microsoft.com/office/officeart/2005/8/layout/hierarchy3"/>
    <dgm:cxn modelId="{F4E67F0F-1499-4185-A9C0-C230221509DB}" type="presParOf" srcId="{0C74FEED-C433-48AD-8246-B8F11B53204A}" destId="{90886002-380F-4B69-8D29-453C4886FF30}" srcOrd="1" destOrd="0" presId="urn:microsoft.com/office/officeart/2005/8/layout/hierarchy3"/>
    <dgm:cxn modelId="{55F06B48-5C48-4F8D-B1CF-1D7AD33F45B0}" type="presParOf" srcId="{90886002-380F-4B69-8D29-453C4886FF30}" destId="{866106B2-CA4B-4452-A71C-10EB5E13FB01}" srcOrd="0" destOrd="0" presId="urn:microsoft.com/office/officeart/2005/8/layout/hierarchy3"/>
    <dgm:cxn modelId="{98606A4E-5043-423A-8F1A-52CE67F9480D}" type="presParOf" srcId="{866106B2-CA4B-4452-A71C-10EB5E13FB01}" destId="{FF2317C2-44B5-42C6-B130-82BC5F9C7F17}" srcOrd="0" destOrd="0" presId="urn:microsoft.com/office/officeart/2005/8/layout/hierarchy3"/>
    <dgm:cxn modelId="{19A547FA-D0E0-4425-9019-096DCFFEFB9B}" type="presParOf" srcId="{866106B2-CA4B-4452-A71C-10EB5E13FB01}" destId="{B0C054E6-B764-49D8-A45B-5E0D46262696}" srcOrd="1" destOrd="0" presId="urn:microsoft.com/office/officeart/2005/8/layout/hierarchy3"/>
    <dgm:cxn modelId="{7D598025-CC22-431A-88F9-3879F1CE968B}" type="presParOf" srcId="{90886002-380F-4B69-8D29-453C4886FF30}" destId="{6F873E65-7647-49B5-8E34-BC55D5D7F8F8}" srcOrd="1" destOrd="0" presId="urn:microsoft.com/office/officeart/2005/8/layout/hierarchy3"/>
    <dgm:cxn modelId="{6FD088E4-77B5-43CE-824A-C2E4C96E1306}" type="presParOf" srcId="{0C74FEED-C433-48AD-8246-B8F11B53204A}" destId="{171B1B70-AA25-45F4-8315-DFC78B667D93}" srcOrd="2" destOrd="0" presId="urn:microsoft.com/office/officeart/2005/8/layout/hierarchy3"/>
    <dgm:cxn modelId="{ADABB554-17C7-4853-943A-076088639FE5}" type="presParOf" srcId="{171B1B70-AA25-45F4-8315-DFC78B667D93}" destId="{3C89BEEE-6097-4ECF-ABD8-DBBAB13B9831}" srcOrd="0" destOrd="0" presId="urn:microsoft.com/office/officeart/2005/8/layout/hierarchy3"/>
    <dgm:cxn modelId="{3C2A6CE1-63E7-47A6-A5E3-BBFDE08C7C28}" type="presParOf" srcId="{3C89BEEE-6097-4ECF-ABD8-DBBAB13B9831}" destId="{2E8CB490-6974-49D4-AEB2-9C6F8854ED02}" srcOrd="0" destOrd="0" presId="urn:microsoft.com/office/officeart/2005/8/layout/hierarchy3"/>
    <dgm:cxn modelId="{44A50DC8-0032-45CC-904B-EC6A5E993AE1}" type="presParOf" srcId="{3C89BEEE-6097-4ECF-ABD8-DBBAB13B9831}" destId="{45E8C9D6-E37C-490B-BDB2-FD560044BCE6}" srcOrd="1" destOrd="0" presId="urn:microsoft.com/office/officeart/2005/8/layout/hierarchy3"/>
    <dgm:cxn modelId="{C3A65967-6EEC-44DB-8D76-6A469E095EE1}" type="presParOf" srcId="{171B1B70-AA25-45F4-8315-DFC78B667D93}" destId="{C99B813D-246E-44AE-B89F-C364CA99E95C}" srcOrd="1" destOrd="0" presId="urn:microsoft.com/office/officeart/2005/8/layout/hierarchy3"/>
    <dgm:cxn modelId="{0CD38E12-2EA7-45BD-A045-0DDF6CCC7FE6}" type="presParOf" srcId="{0C74FEED-C433-48AD-8246-B8F11B53204A}" destId="{B96A56BD-1FF5-4A8B-9442-F580FA60197B}" srcOrd="3" destOrd="0" presId="urn:microsoft.com/office/officeart/2005/8/layout/hierarchy3"/>
    <dgm:cxn modelId="{0F6CAD60-B052-4F79-9C82-9BCECD1A2042}" type="presParOf" srcId="{B96A56BD-1FF5-4A8B-9442-F580FA60197B}" destId="{9B7D78E4-95B3-4E68-8049-AEC5106C3505}" srcOrd="0" destOrd="0" presId="urn:microsoft.com/office/officeart/2005/8/layout/hierarchy3"/>
    <dgm:cxn modelId="{4C793C8A-E236-429F-B276-DEC281E6D737}" type="presParOf" srcId="{9B7D78E4-95B3-4E68-8049-AEC5106C3505}" destId="{18720329-002E-4579-93CE-8999529B8106}" srcOrd="0" destOrd="0" presId="urn:microsoft.com/office/officeart/2005/8/layout/hierarchy3"/>
    <dgm:cxn modelId="{2B3802FC-268A-4449-AB78-E75DC9005B60}" type="presParOf" srcId="{9B7D78E4-95B3-4E68-8049-AEC5106C3505}" destId="{74801D1A-AC88-4B30-9B3E-E97F09F37E25}" srcOrd="1" destOrd="0" presId="urn:microsoft.com/office/officeart/2005/8/layout/hierarchy3"/>
    <dgm:cxn modelId="{AA52F55B-211E-43A1-995F-EE3E6B1F6BCA}" type="presParOf" srcId="{B96A56BD-1FF5-4A8B-9442-F580FA60197B}" destId="{363C5C83-BB44-4EB1-832D-F0F8BD265AC9}" srcOrd="1" destOrd="0" presId="urn:microsoft.com/office/officeart/2005/8/layout/hierarchy3"/>
    <dgm:cxn modelId="{076F7A44-BC81-4428-8846-9861065B5049}" type="presParOf" srcId="{0C74FEED-C433-48AD-8246-B8F11B53204A}" destId="{D5389481-3089-4F2E-9128-E303286D426A}" srcOrd="4" destOrd="0" presId="urn:microsoft.com/office/officeart/2005/8/layout/hierarchy3"/>
    <dgm:cxn modelId="{3AF82246-E624-4F66-844C-6434173459B2}" type="presParOf" srcId="{D5389481-3089-4F2E-9128-E303286D426A}" destId="{89358A9A-4C8A-48A0-B3C6-6A10BAD4394B}" srcOrd="0" destOrd="0" presId="urn:microsoft.com/office/officeart/2005/8/layout/hierarchy3"/>
    <dgm:cxn modelId="{332812EB-D370-4075-BA49-AFAEED087657}" type="presParOf" srcId="{89358A9A-4C8A-48A0-B3C6-6A10BAD4394B}" destId="{FEA553E8-93AC-4AF8-87D5-266A7A98B1CE}" srcOrd="0" destOrd="0" presId="urn:microsoft.com/office/officeart/2005/8/layout/hierarchy3"/>
    <dgm:cxn modelId="{9552DC22-0820-4D08-87A2-3C1EB29E33FA}" type="presParOf" srcId="{89358A9A-4C8A-48A0-B3C6-6A10BAD4394B}" destId="{7BF0B37C-9196-4C41-A404-FDBBE168A02A}" srcOrd="1" destOrd="0" presId="urn:microsoft.com/office/officeart/2005/8/layout/hierarchy3"/>
    <dgm:cxn modelId="{1F82E0E6-1113-4562-B5BE-16FB90C40BB5}" type="presParOf" srcId="{D5389481-3089-4F2E-9128-E303286D426A}" destId="{80676E1A-8DCB-495C-BA4E-890E2B04A47B}"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84671C-82A1-47B8-B040-33E4BE7FF607}" type="doc">
      <dgm:prSet loTypeId="urn:microsoft.com/office/officeart/2008/layout/VerticalCircleList" loCatId="list" qsTypeId="urn:microsoft.com/office/officeart/2005/8/quickstyle/simple1" qsCatId="simple" csTypeId="urn:microsoft.com/office/officeart/2005/8/colors/accent1_2" csCatId="accent1"/>
      <dgm:spPr/>
      <dgm:t>
        <a:bodyPr/>
        <a:lstStyle/>
        <a:p>
          <a:endParaRPr lang="en-IN"/>
        </a:p>
      </dgm:t>
    </dgm:pt>
    <dgm:pt modelId="{DFAE8908-ADDC-4D91-A7F9-BE3112ED87DE}">
      <dgm:prSet/>
      <dgm:spPr/>
      <dgm:t>
        <a:bodyPr/>
        <a:lstStyle/>
        <a:p>
          <a:r>
            <a:rPr lang="en-IN" dirty="0"/>
            <a:t>Mumbai  </a:t>
          </a:r>
        </a:p>
      </dgm:t>
    </dgm:pt>
    <dgm:pt modelId="{E21190F8-46EC-4065-ABE2-2810F49AB358}" type="parTrans" cxnId="{2648C4A2-88D7-46C8-B9C9-F731C394868B}">
      <dgm:prSet/>
      <dgm:spPr/>
      <dgm:t>
        <a:bodyPr/>
        <a:lstStyle/>
        <a:p>
          <a:endParaRPr lang="en-IN"/>
        </a:p>
      </dgm:t>
    </dgm:pt>
    <dgm:pt modelId="{DFC67E12-EFDA-4B17-8D54-08636583718B}" type="sibTrans" cxnId="{2648C4A2-88D7-46C8-B9C9-F731C394868B}">
      <dgm:prSet/>
      <dgm:spPr/>
      <dgm:t>
        <a:bodyPr/>
        <a:lstStyle/>
        <a:p>
          <a:endParaRPr lang="en-IN"/>
        </a:p>
      </dgm:t>
    </dgm:pt>
    <dgm:pt modelId="{BE5D93D5-B2CB-409C-A34F-D8E10EB432A8}">
      <dgm:prSet/>
      <dgm:spPr/>
      <dgm:t>
        <a:bodyPr/>
        <a:lstStyle/>
        <a:p>
          <a:r>
            <a:rPr lang="en-IN"/>
            <a:t>Delhi NCR  </a:t>
          </a:r>
        </a:p>
      </dgm:t>
    </dgm:pt>
    <dgm:pt modelId="{23E19133-7B7A-4341-90E9-E73E7EC7D49D}" type="parTrans" cxnId="{6E5E0891-3E70-4978-865E-A11042E9F4C8}">
      <dgm:prSet/>
      <dgm:spPr/>
      <dgm:t>
        <a:bodyPr/>
        <a:lstStyle/>
        <a:p>
          <a:endParaRPr lang="en-IN"/>
        </a:p>
      </dgm:t>
    </dgm:pt>
    <dgm:pt modelId="{04F125E2-482F-4E53-90E1-F2C589A996CC}" type="sibTrans" cxnId="{6E5E0891-3E70-4978-865E-A11042E9F4C8}">
      <dgm:prSet/>
      <dgm:spPr/>
      <dgm:t>
        <a:bodyPr/>
        <a:lstStyle/>
        <a:p>
          <a:endParaRPr lang="en-IN"/>
        </a:p>
      </dgm:t>
    </dgm:pt>
    <dgm:pt modelId="{2E5F1CB7-E7F7-406E-AAD2-A2486919535E}">
      <dgm:prSet/>
      <dgm:spPr/>
      <dgm:t>
        <a:bodyPr/>
        <a:lstStyle/>
        <a:p>
          <a:r>
            <a:rPr lang="en-IN"/>
            <a:t>Bengaluru </a:t>
          </a:r>
        </a:p>
      </dgm:t>
    </dgm:pt>
    <dgm:pt modelId="{75C14EEB-5102-4B95-A00B-DE72CB33454A}" type="parTrans" cxnId="{B1637B02-0214-4C1C-8A43-55DCDB52DF52}">
      <dgm:prSet/>
      <dgm:spPr/>
      <dgm:t>
        <a:bodyPr/>
        <a:lstStyle/>
        <a:p>
          <a:endParaRPr lang="en-IN"/>
        </a:p>
      </dgm:t>
    </dgm:pt>
    <dgm:pt modelId="{9693D995-BF1C-4441-B81F-3494D321B90D}" type="sibTrans" cxnId="{B1637B02-0214-4C1C-8A43-55DCDB52DF52}">
      <dgm:prSet/>
      <dgm:spPr/>
      <dgm:t>
        <a:bodyPr/>
        <a:lstStyle/>
        <a:p>
          <a:endParaRPr lang="en-IN"/>
        </a:p>
      </dgm:t>
    </dgm:pt>
    <dgm:pt modelId="{264AFC87-1DC3-4757-A0E7-AD736468C300}" type="pres">
      <dgm:prSet presAssocID="{0B84671C-82A1-47B8-B040-33E4BE7FF607}" presName="Name0" presStyleCnt="0">
        <dgm:presLayoutVars>
          <dgm:dir/>
        </dgm:presLayoutVars>
      </dgm:prSet>
      <dgm:spPr/>
    </dgm:pt>
    <dgm:pt modelId="{F8B3F66E-E733-41DB-8711-CB287AB84846}" type="pres">
      <dgm:prSet presAssocID="{DFAE8908-ADDC-4D91-A7F9-BE3112ED87DE}" presName="noChildren" presStyleCnt="0"/>
      <dgm:spPr/>
    </dgm:pt>
    <dgm:pt modelId="{AAD772DE-B92F-4896-9025-2FF17662A278}" type="pres">
      <dgm:prSet presAssocID="{DFAE8908-ADDC-4D91-A7F9-BE3112ED87DE}" presName="gap" presStyleCnt="0"/>
      <dgm:spPr/>
    </dgm:pt>
    <dgm:pt modelId="{81921A9E-205F-4E7F-827E-94421D78ED86}" type="pres">
      <dgm:prSet presAssocID="{DFAE8908-ADDC-4D91-A7F9-BE3112ED87DE}" presName="medCircle2" presStyleLbl="vennNode1" presStyleIdx="0" presStyleCnt="3"/>
      <dgm:spPr/>
    </dgm:pt>
    <dgm:pt modelId="{65E6C5AB-7B0E-4D23-822A-39869B8A8715}" type="pres">
      <dgm:prSet presAssocID="{DFAE8908-ADDC-4D91-A7F9-BE3112ED87DE}" presName="txLvlOnly1" presStyleLbl="revTx" presStyleIdx="0" presStyleCnt="3"/>
      <dgm:spPr/>
    </dgm:pt>
    <dgm:pt modelId="{EBCCCDE1-EDD0-4583-A584-9976A59DB865}" type="pres">
      <dgm:prSet presAssocID="{BE5D93D5-B2CB-409C-A34F-D8E10EB432A8}" presName="noChildren" presStyleCnt="0"/>
      <dgm:spPr/>
    </dgm:pt>
    <dgm:pt modelId="{9F7DB9EC-F589-4D22-AAC9-74CD2D573816}" type="pres">
      <dgm:prSet presAssocID="{BE5D93D5-B2CB-409C-A34F-D8E10EB432A8}" presName="gap" presStyleCnt="0"/>
      <dgm:spPr/>
    </dgm:pt>
    <dgm:pt modelId="{39E54FEA-876C-43BD-9AF2-5CD04A0CCB05}" type="pres">
      <dgm:prSet presAssocID="{BE5D93D5-B2CB-409C-A34F-D8E10EB432A8}" presName="medCircle2" presStyleLbl="vennNode1" presStyleIdx="1" presStyleCnt="3"/>
      <dgm:spPr/>
    </dgm:pt>
    <dgm:pt modelId="{7557C6A2-0135-49B4-860A-D83552E8FEC8}" type="pres">
      <dgm:prSet presAssocID="{BE5D93D5-B2CB-409C-A34F-D8E10EB432A8}" presName="txLvlOnly1" presStyleLbl="revTx" presStyleIdx="1" presStyleCnt="3"/>
      <dgm:spPr/>
    </dgm:pt>
    <dgm:pt modelId="{EB9E8B51-01FC-4EDE-A71E-DD5E19997AA0}" type="pres">
      <dgm:prSet presAssocID="{2E5F1CB7-E7F7-406E-AAD2-A2486919535E}" presName="noChildren" presStyleCnt="0"/>
      <dgm:spPr/>
    </dgm:pt>
    <dgm:pt modelId="{0B7CBE52-59D9-4C0F-8F05-9771A45DDE44}" type="pres">
      <dgm:prSet presAssocID="{2E5F1CB7-E7F7-406E-AAD2-A2486919535E}" presName="gap" presStyleCnt="0"/>
      <dgm:spPr/>
    </dgm:pt>
    <dgm:pt modelId="{22768F6D-BB17-443B-AD53-0C36979E8044}" type="pres">
      <dgm:prSet presAssocID="{2E5F1CB7-E7F7-406E-AAD2-A2486919535E}" presName="medCircle2" presStyleLbl="vennNode1" presStyleIdx="2" presStyleCnt="3"/>
      <dgm:spPr/>
    </dgm:pt>
    <dgm:pt modelId="{7396BF1F-8958-41DC-A11F-6DAEFB928635}" type="pres">
      <dgm:prSet presAssocID="{2E5F1CB7-E7F7-406E-AAD2-A2486919535E}" presName="txLvlOnly1" presStyleLbl="revTx" presStyleIdx="2" presStyleCnt="3"/>
      <dgm:spPr/>
    </dgm:pt>
  </dgm:ptLst>
  <dgm:cxnLst>
    <dgm:cxn modelId="{B1637B02-0214-4C1C-8A43-55DCDB52DF52}" srcId="{0B84671C-82A1-47B8-B040-33E4BE7FF607}" destId="{2E5F1CB7-E7F7-406E-AAD2-A2486919535E}" srcOrd="2" destOrd="0" parTransId="{75C14EEB-5102-4B95-A00B-DE72CB33454A}" sibTransId="{9693D995-BF1C-4441-B81F-3494D321B90D}"/>
    <dgm:cxn modelId="{178EDF4A-C25E-498C-9586-5C6163338ADD}" type="presOf" srcId="{BE5D93D5-B2CB-409C-A34F-D8E10EB432A8}" destId="{7557C6A2-0135-49B4-860A-D83552E8FEC8}" srcOrd="0" destOrd="0" presId="urn:microsoft.com/office/officeart/2008/layout/VerticalCircleList"/>
    <dgm:cxn modelId="{286EA450-C9FA-4FE8-9FF2-FDA9C3EBC5ED}" type="presOf" srcId="{DFAE8908-ADDC-4D91-A7F9-BE3112ED87DE}" destId="{65E6C5AB-7B0E-4D23-822A-39869B8A8715}" srcOrd="0" destOrd="0" presId="urn:microsoft.com/office/officeart/2008/layout/VerticalCircleList"/>
    <dgm:cxn modelId="{E9416774-EFE9-4C2C-9576-25107A82647C}" type="presOf" srcId="{0B84671C-82A1-47B8-B040-33E4BE7FF607}" destId="{264AFC87-1DC3-4757-A0E7-AD736468C300}" srcOrd="0" destOrd="0" presId="urn:microsoft.com/office/officeart/2008/layout/VerticalCircleList"/>
    <dgm:cxn modelId="{6E5E0891-3E70-4978-865E-A11042E9F4C8}" srcId="{0B84671C-82A1-47B8-B040-33E4BE7FF607}" destId="{BE5D93D5-B2CB-409C-A34F-D8E10EB432A8}" srcOrd="1" destOrd="0" parTransId="{23E19133-7B7A-4341-90E9-E73E7EC7D49D}" sibTransId="{04F125E2-482F-4E53-90E1-F2C589A996CC}"/>
    <dgm:cxn modelId="{2648C4A2-88D7-46C8-B9C9-F731C394868B}" srcId="{0B84671C-82A1-47B8-B040-33E4BE7FF607}" destId="{DFAE8908-ADDC-4D91-A7F9-BE3112ED87DE}" srcOrd="0" destOrd="0" parTransId="{E21190F8-46EC-4065-ABE2-2810F49AB358}" sibTransId="{DFC67E12-EFDA-4B17-8D54-08636583718B}"/>
    <dgm:cxn modelId="{F5DD0CB5-C17B-4CE1-9E53-F5A91623CAA7}" type="presOf" srcId="{2E5F1CB7-E7F7-406E-AAD2-A2486919535E}" destId="{7396BF1F-8958-41DC-A11F-6DAEFB928635}" srcOrd="0" destOrd="0" presId="urn:microsoft.com/office/officeart/2008/layout/VerticalCircleList"/>
    <dgm:cxn modelId="{271CAE5B-E34C-4CD0-B410-9C82B44285A0}" type="presParOf" srcId="{264AFC87-1DC3-4757-A0E7-AD736468C300}" destId="{F8B3F66E-E733-41DB-8711-CB287AB84846}" srcOrd="0" destOrd="0" presId="urn:microsoft.com/office/officeart/2008/layout/VerticalCircleList"/>
    <dgm:cxn modelId="{B683E3E4-0E88-47EE-9D48-8D3C64BB1281}" type="presParOf" srcId="{F8B3F66E-E733-41DB-8711-CB287AB84846}" destId="{AAD772DE-B92F-4896-9025-2FF17662A278}" srcOrd="0" destOrd="0" presId="urn:microsoft.com/office/officeart/2008/layout/VerticalCircleList"/>
    <dgm:cxn modelId="{5D6A5298-1B9B-4E94-B22F-ECB70C4B8C06}" type="presParOf" srcId="{F8B3F66E-E733-41DB-8711-CB287AB84846}" destId="{81921A9E-205F-4E7F-827E-94421D78ED86}" srcOrd="1" destOrd="0" presId="urn:microsoft.com/office/officeart/2008/layout/VerticalCircleList"/>
    <dgm:cxn modelId="{D104B443-6D67-4502-8C2E-D71C80B04021}" type="presParOf" srcId="{F8B3F66E-E733-41DB-8711-CB287AB84846}" destId="{65E6C5AB-7B0E-4D23-822A-39869B8A8715}" srcOrd="2" destOrd="0" presId="urn:microsoft.com/office/officeart/2008/layout/VerticalCircleList"/>
    <dgm:cxn modelId="{80901E61-4758-46FF-AC70-A0B0F699CD0F}" type="presParOf" srcId="{264AFC87-1DC3-4757-A0E7-AD736468C300}" destId="{EBCCCDE1-EDD0-4583-A584-9976A59DB865}" srcOrd="1" destOrd="0" presId="urn:microsoft.com/office/officeart/2008/layout/VerticalCircleList"/>
    <dgm:cxn modelId="{008068B4-E178-492A-B080-93E7EA357849}" type="presParOf" srcId="{EBCCCDE1-EDD0-4583-A584-9976A59DB865}" destId="{9F7DB9EC-F589-4D22-AAC9-74CD2D573816}" srcOrd="0" destOrd="0" presId="urn:microsoft.com/office/officeart/2008/layout/VerticalCircleList"/>
    <dgm:cxn modelId="{8AD07455-5D11-4C88-8681-878B00136868}" type="presParOf" srcId="{EBCCCDE1-EDD0-4583-A584-9976A59DB865}" destId="{39E54FEA-876C-43BD-9AF2-5CD04A0CCB05}" srcOrd="1" destOrd="0" presId="urn:microsoft.com/office/officeart/2008/layout/VerticalCircleList"/>
    <dgm:cxn modelId="{75AE0A69-7A22-4B95-B7CD-C04FBCCFB860}" type="presParOf" srcId="{EBCCCDE1-EDD0-4583-A584-9976A59DB865}" destId="{7557C6A2-0135-49B4-860A-D83552E8FEC8}" srcOrd="2" destOrd="0" presId="urn:microsoft.com/office/officeart/2008/layout/VerticalCircleList"/>
    <dgm:cxn modelId="{9C651931-545B-42EA-B9B3-414606D39CBC}" type="presParOf" srcId="{264AFC87-1DC3-4757-A0E7-AD736468C300}" destId="{EB9E8B51-01FC-4EDE-A71E-DD5E19997AA0}" srcOrd="2" destOrd="0" presId="urn:microsoft.com/office/officeart/2008/layout/VerticalCircleList"/>
    <dgm:cxn modelId="{A34583A1-4D91-4924-B9D9-46D228491831}" type="presParOf" srcId="{EB9E8B51-01FC-4EDE-A71E-DD5E19997AA0}" destId="{0B7CBE52-59D9-4C0F-8F05-9771A45DDE44}" srcOrd="0" destOrd="0" presId="urn:microsoft.com/office/officeart/2008/layout/VerticalCircleList"/>
    <dgm:cxn modelId="{BC988BD5-22E7-4EC9-B596-164FB7C2866E}" type="presParOf" srcId="{EB9E8B51-01FC-4EDE-A71E-DD5E19997AA0}" destId="{22768F6D-BB17-443B-AD53-0C36979E8044}" srcOrd="1" destOrd="0" presId="urn:microsoft.com/office/officeart/2008/layout/VerticalCircleList"/>
    <dgm:cxn modelId="{8CB4E9F3-D71F-4184-A40A-5C2A42CB6705}" type="presParOf" srcId="{EB9E8B51-01FC-4EDE-A71E-DD5E19997AA0}" destId="{7396BF1F-8958-41DC-A11F-6DAEFB928635}" srcOrd="2" destOrd="0" presId="urn:microsoft.com/office/officeart/2008/layout/Vertical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1ACCBA-6A0C-4EC4-BF15-9BE2FFFE36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847F36C-6004-44E1-B845-A134666342A3}">
      <dgm:prSet/>
      <dgm:spPr/>
      <dgm:t>
        <a:bodyPr/>
        <a:lstStyle/>
        <a:p>
          <a:r>
            <a:rPr lang="en-IN"/>
            <a:t>Bills</a:t>
          </a:r>
        </a:p>
      </dgm:t>
    </dgm:pt>
    <dgm:pt modelId="{C251D380-B6B9-4D84-B16E-1760D1437AA8}" type="parTrans" cxnId="{AF0052AE-BC3B-4A92-AB20-A418AFF6EF7B}">
      <dgm:prSet/>
      <dgm:spPr/>
      <dgm:t>
        <a:bodyPr/>
        <a:lstStyle/>
        <a:p>
          <a:endParaRPr lang="en-IN"/>
        </a:p>
      </dgm:t>
    </dgm:pt>
    <dgm:pt modelId="{B1BD610E-9F75-4355-912F-67771A48A42C}" type="sibTrans" cxnId="{AF0052AE-BC3B-4A92-AB20-A418AFF6EF7B}">
      <dgm:prSet/>
      <dgm:spPr/>
      <dgm:t>
        <a:bodyPr/>
        <a:lstStyle/>
        <a:p>
          <a:endParaRPr lang="en-IN"/>
        </a:p>
      </dgm:t>
    </dgm:pt>
    <dgm:pt modelId="{DC72D083-5051-40DB-A51D-5441D02C1206}">
      <dgm:prSet/>
      <dgm:spPr/>
      <dgm:t>
        <a:bodyPr/>
        <a:lstStyle/>
        <a:p>
          <a:r>
            <a:rPr lang="en-IN"/>
            <a:t>Groceries</a:t>
          </a:r>
        </a:p>
      </dgm:t>
    </dgm:pt>
    <dgm:pt modelId="{D24FB3C8-628D-4A87-8865-8399F1850E5B}" type="parTrans" cxnId="{1441970F-E47B-4856-8AAC-AC85C55D26FD}">
      <dgm:prSet/>
      <dgm:spPr/>
      <dgm:t>
        <a:bodyPr/>
        <a:lstStyle/>
        <a:p>
          <a:endParaRPr lang="en-IN"/>
        </a:p>
      </dgm:t>
    </dgm:pt>
    <dgm:pt modelId="{A5DB1912-3F5A-42D6-8470-3F6EF1E47ECF}" type="sibTrans" cxnId="{1441970F-E47B-4856-8AAC-AC85C55D26FD}">
      <dgm:prSet/>
      <dgm:spPr/>
      <dgm:t>
        <a:bodyPr/>
        <a:lstStyle/>
        <a:p>
          <a:endParaRPr lang="en-IN"/>
        </a:p>
      </dgm:t>
    </dgm:pt>
    <dgm:pt modelId="{D7C21474-AF7C-468D-B4D2-1331EFC56685}">
      <dgm:prSet/>
      <dgm:spPr/>
      <dgm:t>
        <a:bodyPr/>
        <a:lstStyle/>
        <a:p>
          <a:r>
            <a:rPr lang="en-IN"/>
            <a:t>Electronics</a:t>
          </a:r>
        </a:p>
      </dgm:t>
    </dgm:pt>
    <dgm:pt modelId="{0B6997C0-FB0C-49EC-B2DF-70A223A4451B}" type="parTrans" cxnId="{F3FC1CDE-F941-48E3-8426-30EBE900F9FA}">
      <dgm:prSet/>
      <dgm:spPr/>
      <dgm:t>
        <a:bodyPr/>
        <a:lstStyle/>
        <a:p>
          <a:endParaRPr lang="en-IN"/>
        </a:p>
      </dgm:t>
    </dgm:pt>
    <dgm:pt modelId="{607B2717-8D7F-4A6E-9374-CCABB23D8C76}" type="sibTrans" cxnId="{F3FC1CDE-F941-48E3-8426-30EBE900F9FA}">
      <dgm:prSet/>
      <dgm:spPr/>
      <dgm:t>
        <a:bodyPr/>
        <a:lstStyle/>
        <a:p>
          <a:endParaRPr lang="en-IN"/>
        </a:p>
      </dgm:t>
    </dgm:pt>
    <dgm:pt modelId="{0B145445-A655-4B49-AC4A-EEC98666FD3B}">
      <dgm:prSet/>
      <dgm:spPr/>
      <dgm:t>
        <a:bodyPr/>
        <a:lstStyle/>
        <a:p>
          <a:r>
            <a:rPr lang="en-IN"/>
            <a:t>Health &amp; Wellness</a:t>
          </a:r>
        </a:p>
      </dgm:t>
    </dgm:pt>
    <dgm:pt modelId="{47DDCAC4-45B3-4617-B9E7-3A6DCC842333}" type="parTrans" cxnId="{F792AF12-AA53-4545-8432-4BFE08D0CEF3}">
      <dgm:prSet/>
      <dgm:spPr/>
      <dgm:t>
        <a:bodyPr/>
        <a:lstStyle/>
        <a:p>
          <a:endParaRPr lang="en-IN"/>
        </a:p>
      </dgm:t>
    </dgm:pt>
    <dgm:pt modelId="{8841A9D0-7153-403F-B322-C99ECADDCCE0}" type="sibTrans" cxnId="{F792AF12-AA53-4545-8432-4BFE08D0CEF3}">
      <dgm:prSet/>
      <dgm:spPr/>
      <dgm:t>
        <a:bodyPr/>
        <a:lstStyle/>
        <a:p>
          <a:endParaRPr lang="en-IN"/>
        </a:p>
      </dgm:t>
    </dgm:pt>
    <dgm:pt modelId="{0ABB898D-2DC1-4A70-8753-14FED4641688}">
      <dgm:prSet/>
      <dgm:spPr/>
      <dgm:t>
        <a:bodyPr/>
        <a:lstStyle/>
        <a:p>
          <a:r>
            <a:rPr lang="en-IN"/>
            <a:t>Travel</a:t>
          </a:r>
        </a:p>
      </dgm:t>
    </dgm:pt>
    <dgm:pt modelId="{71394157-3200-417B-8555-939D470309C3}" type="parTrans" cxnId="{913F11C3-098C-4144-92B7-3E9E3A08B989}">
      <dgm:prSet/>
      <dgm:spPr/>
      <dgm:t>
        <a:bodyPr/>
        <a:lstStyle/>
        <a:p>
          <a:endParaRPr lang="en-IN"/>
        </a:p>
      </dgm:t>
    </dgm:pt>
    <dgm:pt modelId="{B80B2E2A-1FB5-4A49-B0AE-3D50BACA43E3}" type="sibTrans" cxnId="{913F11C3-098C-4144-92B7-3E9E3A08B989}">
      <dgm:prSet/>
      <dgm:spPr/>
      <dgm:t>
        <a:bodyPr/>
        <a:lstStyle/>
        <a:p>
          <a:endParaRPr lang="en-IN"/>
        </a:p>
      </dgm:t>
    </dgm:pt>
    <dgm:pt modelId="{DFBFB90D-18E8-40A1-BAA8-F8D951F497A8}" type="pres">
      <dgm:prSet presAssocID="{8B1ACCBA-6A0C-4EC4-BF15-9BE2FFFE36CE}" presName="linear" presStyleCnt="0">
        <dgm:presLayoutVars>
          <dgm:animLvl val="lvl"/>
          <dgm:resizeHandles val="exact"/>
        </dgm:presLayoutVars>
      </dgm:prSet>
      <dgm:spPr/>
    </dgm:pt>
    <dgm:pt modelId="{4E1D0B15-2352-4EC7-B71B-32569DE29167}" type="pres">
      <dgm:prSet presAssocID="{3847F36C-6004-44E1-B845-A134666342A3}" presName="parentText" presStyleLbl="node1" presStyleIdx="0" presStyleCnt="5">
        <dgm:presLayoutVars>
          <dgm:chMax val="0"/>
          <dgm:bulletEnabled val="1"/>
        </dgm:presLayoutVars>
      </dgm:prSet>
      <dgm:spPr/>
    </dgm:pt>
    <dgm:pt modelId="{93FAD836-C436-4351-8989-EEE7946D221F}" type="pres">
      <dgm:prSet presAssocID="{B1BD610E-9F75-4355-912F-67771A48A42C}" presName="spacer" presStyleCnt="0"/>
      <dgm:spPr/>
    </dgm:pt>
    <dgm:pt modelId="{5E4E64F1-ECCA-4BE3-9155-7A3505F06270}" type="pres">
      <dgm:prSet presAssocID="{DC72D083-5051-40DB-A51D-5441D02C1206}" presName="parentText" presStyleLbl="node1" presStyleIdx="1" presStyleCnt="5">
        <dgm:presLayoutVars>
          <dgm:chMax val="0"/>
          <dgm:bulletEnabled val="1"/>
        </dgm:presLayoutVars>
      </dgm:prSet>
      <dgm:spPr/>
    </dgm:pt>
    <dgm:pt modelId="{A56ADC97-9C3A-4C23-AD7F-4326498599F8}" type="pres">
      <dgm:prSet presAssocID="{A5DB1912-3F5A-42D6-8470-3F6EF1E47ECF}" presName="spacer" presStyleCnt="0"/>
      <dgm:spPr/>
    </dgm:pt>
    <dgm:pt modelId="{E63AA1AB-AC92-4BFD-8BEC-1923B4C5B081}" type="pres">
      <dgm:prSet presAssocID="{D7C21474-AF7C-468D-B4D2-1331EFC56685}" presName="parentText" presStyleLbl="node1" presStyleIdx="2" presStyleCnt="5">
        <dgm:presLayoutVars>
          <dgm:chMax val="0"/>
          <dgm:bulletEnabled val="1"/>
        </dgm:presLayoutVars>
      </dgm:prSet>
      <dgm:spPr/>
    </dgm:pt>
    <dgm:pt modelId="{4BCC13C5-CCF7-4BF7-A7C9-CB5864093302}" type="pres">
      <dgm:prSet presAssocID="{607B2717-8D7F-4A6E-9374-CCABB23D8C76}" presName="spacer" presStyleCnt="0"/>
      <dgm:spPr/>
    </dgm:pt>
    <dgm:pt modelId="{EDB21FCD-9A2D-4186-9A6D-BB6A6BBCC9AF}" type="pres">
      <dgm:prSet presAssocID="{0B145445-A655-4B49-AC4A-EEC98666FD3B}" presName="parentText" presStyleLbl="node1" presStyleIdx="3" presStyleCnt="5">
        <dgm:presLayoutVars>
          <dgm:chMax val="0"/>
          <dgm:bulletEnabled val="1"/>
        </dgm:presLayoutVars>
      </dgm:prSet>
      <dgm:spPr/>
    </dgm:pt>
    <dgm:pt modelId="{D3E520AC-2A3B-4C69-B539-BBDD60158B5C}" type="pres">
      <dgm:prSet presAssocID="{8841A9D0-7153-403F-B322-C99ECADDCCE0}" presName="spacer" presStyleCnt="0"/>
      <dgm:spPr/>
    </dgm:pt>
    <dgm:pt modelId="{0D392BC5-D8E7-411C-AA77-227A7015CB13}" type="pres">
      <dgm:prSet presAssocID="{0ABB898D-2DC1-4A70-8753-14FED4641688}" presName="parentText" presStyleLbl="node1" presStyleIdx="4" presStyleCnt="5">
        <dgm:presLayoutVars>
          <dgm:chMax val="0"/>
          <dgm:bulletEnabled val="1"/>
        </dgm:presLayoutVars>
      </dgm:prSet>
      <dgm:spPr/>
    </dgm:pt>
  </dgm:ptLst>
  <dgm:cxnLst>
    <dgm:cxn modelId="{8C326D0E-D734-4D1B-8A02-09A047F1522A}" type="presOf" srcId="{8B1ACCBA-6A0C-4EC4-BF15-9BE2FFFE36CE}" destId="{DFBFB90D-18E8-40A1-BAA8-F8D951F497A8}" srcOrd="0" destOrd="0" presId="urn:microsoft.com/office/officeart/2005/8/layout/vList2"/>
    <dgm:cxn modelId="{1441970F-E47B-4856-8AAC-AC85C55D26FD}" srcId="{8B1ACCBA-6A0C-4EC4-BF15-9BE2FFFE36CE}" destId="{DC72D083-5051-40DB-A51D-5441D02C1206}" srcOrd="1" destOrd="0" parTransId="{D24FB3C8-628D-4A87-8865-8399F1850E5B}" sibTransId="{A5DB1912-3F5A-42D6-8470-3F6EF1E47ECF}"/>
    <dgm:cxn modelId="{F792AF12-AA53-4545-8432-4BFE08D0CEF3}" srcId="{8B1ACCBA-6A0C-4EC4-BF15-9BE2FFFE36CE}" destId="{0B145445-A655-4B49-AC4A-EEC98666FD3B}" srcOrd="3" destOrd="0" parTransId="{47DDCAC4-45B3-4617-B9E7-3A6DCC842333}" sibTransId="{8841A9D0-7153-403F-B322-C99ECADDCCE0}"/>
    <dgm:cxn modelId="{B4568913-F619-434F-972B-DC4347E00B19}" type="presOf" srcId="{DC72D083-5051-40DB-A51D-5441D02C1206}" destId="{5E4E64F1-ECCA-4BE3-9155-7A3505F06270}" srcOrd="0" destOrd="0" presId="urn:microsoft.com/office/officeart/2005/8/layout/vList2"/>
    <dgm:cxn modelId="{749B3229-15B2-4731-B336-E27831CA17CD}" type="presOf" srcId="{D7C21474-AF7C-468D-B4D2-1331EFC56685}" destId="{E63AA1AB-AC92-4BFD-8BEC-1923B4C5B081}" srcOrd="0" destOrd="0" presId="urn:microsoft.com/office/officeart/2005/8/layout/vList2"/>
    <dgm:cxn modelId="{789FDD51-1490-4890-8FC9-19CD0CAA0639}" type="presOf" srcId="{0B145445-A655-4B49-AC4A-EEC98666FD3B}" destId="{EDB21FCD-9A2D-4186-9A6D-BB6A6BBCC9AF}" srcOrd="0" destOrd="0" presId="urn:microsoft.com/office/officeart/2005/8/layout/vList2"/>
    <dgm:cxn modelId="{AF0052AE-BC3B-4A92-AB20-A418AFF6EF7B}" srcId="{8B1ACCBA-6A0C-4EC4-BF15-9BE2FFFE36CE}" destId="{3847F36C-6004-44E1-B845-A134666342A3}" srcOrd="0" destOrd="0" parTransId="{C251D380-B6B9-4D84-B16E-1760D1437AA8}" sibTransId="{B1BD610E-9F75-4355-912F-67771A48A42C}"/>
    <dgm:cxn modelId="{F78837BB-9BC2-4E01-A3D2-EF5BFE984AFF}" type="presOf" srcId="{3847F36C-6004-44E1-B845-A134666342A3}" destId="{4E1D0B15-2352-4EC7-B71B-32569DE29167}" srcOrd="0" destOrd="0" presId="urn:microsoft.com/office/officeart/2005/8/layout/vList2"/>
    <dgm:cxn modelId="{913F11C3-098C-4144-92B7-3E9E3A08B989}" srcId="{8B1ACCBA-6A0C-4EC4-BF15-9BE2FFFE36CE}" destId="{0ABB898D-2DC1-4A70-8753-14FED4641688}" srcOrd="4" destOrd="0" parTransId="{71394157-3200-417B-8555-939D470309C3}" sibTransId="{B80B2E2A-1FB5-4A49-B0AE-3D50BACA43E3}"/>
    <dgm:cxn modelId="{F3FC1CDE-F941-48E3-8426-30EBE900F9FA}" srcId="{8B1ACCBA-6A0C-4EC4-BF15-9BE2FFFE36CE}" destId="{D7C21474-AF7C-468D-B4D2-1331EFC56685}" srcOrd="2" destOrd="0" parTransId="{0B6997C0-FB0C-49EC-B2DF-70A223A4451B}" sibTransId="{607B2717-8D7F-4A6E-9374-CCABB23D8C76}"/>
    <dgm:cxn modelId="{A444C1FF-633C-4090-B594-E7B8FB8010DF}" type="presOf" srcId="{0ABB898D-2DC1-4A70-8753-14FED4641688}" destId="{0D392BC5-D8E7-411C-AA77-227A7015CB13}" srcOrd="0" destOrd="0" presId="urn:microsoft.com/office/officeart/2005/8/layout/vList2"/>
    <dgm:cxn modelId="{FB6F955C-9976-4A13-85D3-B0EC871EBEF2}" type="presParOf" srcId="{DFBFB90D-18E8-40A1-BAA8-F8D951F497A8}" destId="{4E1D0B15-2352-4EC7-B71B-32569DE29167}" srcOrd="0" destOrd="0" presId="urn:microsoft.com/office/officeart/2005/8/layout/vList2"/>
    <dgm:cxn modelId="{D827D06B-CD63-4A5D-8BD5-1748BEB0D6A7}" type="presParOf" srcId="{DFBFB90D-18E8-40A1-BAA8-F8D951F497A8}" destId="{93FAD836-C436-4351-8989-EEE7946D221F}" srcOrd="1" destOrd="0" presId="urn:microsoft.com/office/officeart/2005/8/layout/vList2"/>
    <dgm:cxn modelId="{4FFEDD9D-E592-48AA-A363-405BA62281F9}" type="presParOf" srcId="{DFBFB90D-18E8-40A1-BAA8-F8D951F497A8}" destId="{5E4E64F1-ECCA-4BE3-9155-7A3505F06270}" srcOrd="2" destOrd="0" presId="urn:microsoft.com/office/officeart/2005/8/layout/vList2"/>
    <dgm:cxn modelId="{262A80BA-E9A0-4F06-900D-CBE1E54D1773}" type="presParOf" srcId="{DFBFB90D-18E8-40A1-BAA8-F8D951F497A8}" destId="{A56ADC97-9C3A-4C23-AD7F-4326498599F8}" srcOrd="3" destOrd="0" presId="urn:microsoft.com/office/officeart/2005/8/layout/vList2"/>
    <dgm:cxn modelId="{5A1DDB04-29DC-4F7D-81F1-A04657DDD4D7}" type="presParOf" srcId="{DFBFB90D-18E8-40A1-BAA8-F8D951F497A8}" destId="{E63AA1AB-AC92-4BFD-8BEC-1923B4C5B081}" srcOrd="4" destOrd="0" presId="urn:microsoft.com/office/officeart/2005/8/layout/vList2"/>
    <dgm:cxn modelId="{9B9ADE5B-9148-473F-B32F-6351EF474A77}" type="presParOf" srcId="{DFBFB90D-18E8-40A1-BAA8-F8D951F497A8}" destId="{4BCC13C5-CCF7-4BF7-A7C9-CB5864093302}" srcOrd="5" destOrd="0" presId="urn:microsoft.com/office/officeart/2005/8/layout/vList2"/>
    <dgm:cxn modelId="{92F7F04C-BA9F-4263-B7C8-211C3796FC38}" type="presParOf" srcId="{DFBFB90D-18E8-40A1-BAA8-F8D951F497A8}" destId="{EDB21FCD-9A2D-4186-9A6D-BB6A6BBCC9AF}" srcOrd="6" destOrd="0" presId="urn:microsoft.com/office/officeart/2005/8/layout/vList2"/>
    <dgm:cxn modelId="{6415613F-90EE-4215-8F53-8D049DB99E29}" type="presParOf" srcId="{DFBFB90D-18E8-40A1-BAA8-F8D951F497A8}" destId="{D3E520AC-2A3B-4C69-B539-BBDD60158B5C}" srcOrd="7" destOrd="0" presId="urn:microsoft.com/office/officeart/2005/8/layout/vList2"/>
    <dgm:cxn modelId="{C6C180C4-5CD5-4772-93EB-016E2D1AE237}" type="presParOf" srcId="{DFBFB90D-18E8-40A1-BAA8-F8D951F497A8}" destId="{0D392BC5-D8E7-411C-AA77-227A7015CB13}" srcOrd="8"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A26E87-A80C-460D-A40B-9A2BBF78D23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95C0D684-A3E0-48E1-A334-D4A596136198}">
      <dgm:prSet custT="1"/>
      <dgm:spPr/>
      <dgm:t>
        <a:bodyPr/>
        <a:lstStyle/>
        <a:p>
          <a:r>
            <a:rPr lang="en-IN" sz="1400"/>
            <a:t>September</a:t>
          </a:r>
        </a:p>
      </dgm:t>
    </dgm:pt>
    <dgm:pt modelId="{41B9838E-97D5-4B7B-9901-3B17A837F585}" type="parTrans" cxnId="{A8306EAF-6747-4431-AA60-1C514FC88F3F}">
      <dgm:prSet/>
      <dgm:spPr/>
      <dgm:t>
        <a:bodyPr/>
        <a:lstStyle/>
        <a:p>
          <a:endParaRPr lang="en-IN" sz="1800"/>
        </a:p>
      </dgm:t>
    </dgm:pt>
    <dgm:pt modelId="{4AEDC45B-B71B-48C2-A70E-F8868E3BAFF9}" type="sibTrans" cxnId="{A8306EAF-6747-4431-AA60-1C514FC88F3F}">
      <dgm:prSet/>
      <dgm:spPr/>
      <dgm:t>
        <a:bodyPr/>
        <a:lstStyle/>
        <a:p>
          <a:endParaRPr lang="en-IN" sz="1800"/>
        </a:p>
      </dgm:t>
    </dgm:pt>
    <dgm:pt modelId="{483A5F45-399B-48DE-8F65-F8E9F18BFA47}">
      <dgm:prSet custT="1"/>
      <dgm:spPr/>
      <dgm:t>
        <a:bodyPr/>
        <a:lstStyle/>
        <a:p>
          <a:r>
            <a:rPr lang="en-IN" sz="1400"/>
            <a:t>August</a:t>
          </a:r>
        </a:p>
      </dgm:t>
    </dgm:pt>
    <dgm:pt modelId="{7267FA08-91BC-4386-88CC-184DDC3D786C}" type="parTrans" cxnId="{3F672F9A-24BA-42B6-AB5F-DE17A4C572F5}">
      <dgm:prSet/>
      <dgm:spPr/>
      <dgm:t>
        <a:bodyPr/>
        <a:lstStyle/>
        <a:p>
          <a:endParaRPr lang="en-IN" sz="1800"/>
        </a:p>
      </dgm:t>
    </dgm:pt>
    <dgm:pt modelId="{54A7480F-74A9-4EDF-A9C6-19180E171DD8}" type="sibTrans" cxnId="{3F672F9A-24BA-42B6-AB5F-DE17A4C572F5}">
      <dgm:prSet/>
      <dgm:spPr/>
      <dgm:t>
        <a:bodyPr/>
        <a:lstStyle/>
        <a:p>
          <a:endParaRPr lang="en-IN" sz="1800"/>
        </a:p>
      </dgm:t>
    </dgm:pt>
    <dgm:pt modelId="{2601887F-399E-4039-9450-64C6780681F0}">
      <dgm:prSet custT="1"/>
      <dgm:spPr/>
      <dgm:t>
        <a:bodyPr/>
        <a:lstStyle/>
        <a:p>
          <a:r>
            <a:rPr lang="en-IN" sz="1400"/>
            <a:t>October</a:t>
          </a:r>
        </a:p>
      </dgm:t>
    </dgm:pt>
    <dgm:pt modelId="{88B9AD15-ADAD-4AF8-B33A-B10E039869CE}" type="parTrans" cxnId="{6400715A-04DF-4CDA-ACC7-6441A6574C80}">
      <dgm:prSet/>
      <dgm:spPr/>
      <dgm:t>
        <a:bodyPr/>
        <a:lstStyle/>
        <a:p>
          <a:endParaRPr lang="en-IN" sz="1800"/>
        </a:p>
      </dgm:t>
    </dgm:pt>
    <dgm:pt modelId="{2FF45539-06F5-4906-AE55-80E21F3B2611}" type="sibTrans" cxnId="{6400715A-04DF-4CDA-ACC7-6441A6574C80}">
      <dgm:prSet/>
      <dgm:spPr/>
      <dgm:t>
        <a:bodyPr/>
        <a:lstStyle/>
        <a:p>
          <a:endParaRPr lang="en-IN" sz="1800"/>
        </a:p>
      </dgm:t>
    </dgm:pt>
    <dgm:pt modelId="{1E04C1A8-A323-4A73-A550-812E916CEB2A}" type="pres">
      <dgm:prSet presAssocID="{27A26E87-A80C-460D-A40B-9A2BBF78D23B}" presName="vert0" presStyleCnt="0">
        <dgm:presLayoutVars>
          <dgm:dir/>
          <dgm:animOne val="branch"/>
          <dgm:animLvl val="lvl"/>
        </dgm:presLayoutVars>
      </dgm:prSet>
      <dgm:spPr/>
    </dgm:pt>
    <dgm:pt modelId="{EBA2E180-004D-4A5A-AA2C-30EE4A0B5B6E}" type="pres">
      <dgm:prSet presAssocID="{95C0D684-A3E0-48E1-A334-D4A596136198}" presName="thickLine" presStyleLbl="alignNode1" presStyleIdx="0" presStyleCnt="3"/>
      <dgm:spPr/>
    </dgm:pt>
    <dgm:pt modelId="{A612072E-5498-41C5-997B-F0A611C8C208}" type="pres">
      <dgm:prSet presAssocID="{95C0D684-A3E0-48E1-A334-D4A596136198}" presName="horz1" presStyleCnt="0"/>
      <dgm:spPr/>
    </dgm:pt>
    <dgm:pt modelId="{A3941C1E-0D1B-4602-8176-20F6F92C1753}" type="pres">
      <dgm:prSet presAssocID="{95C0D684-A3E0-48E1-A334-D4A596136198}" presName="tx1" presStyleLbl="revTx" presStyleIdx="0" presStyleCnt="3"/>
      <dgm:spPr/>
    </dgm:pt>
    <dgm:pt modelId="{4431D78B-D82A-4C90-A7D9-E88E04BA69BD}" type="pres">
      <dgm:prSet presAssocID="{95C0D684-A3E0-48E1-A334-D4A596136198}" presName="vert1" presStyleCnt="0"/>
      <dgm:spPr/>
    </dgm:pt>
    <dgm:pt modelId="{71D2D5A4-514F-42FA-B6D4-AC6EF5646124}" type="pres">
      <dgm:prSet presAssocID="{483A5F45-399B-48DE-8F65-F8E9F18BFA47}" presName="thickLine" presStyleLbl="alignNode1" presStyleIdx="1" presStyleCnt="3"/>
      <dgm:spPr/>
    </dgm:pt>
    <dgm:pt modelId="{E6B0BAF7-E8E1-495D-80FF-89CFC224B436}" type="pres">
      <dgm:prSet presAssocID="{483A5F45-399B-48DE-8F65-F8E9F18BFA47}" presName="horz1" presStyleCnt="0"/>
      <dgm:spPr/>
    </dgm:pt>
    <dgm:pt modelId="{D0670918-020C-4C64-8325-0FB5E05B06A1}" type="pres">
      <dgm:prSet presAssocID="{483A5F45-399B-48DE-8F65-F8E9F18BFA47}" presName="tx1" presStyleLbl="revTx" presStyleIdx="1" presStyleCnt="3"/>
      <dgm:spPr/>
    </dgm:pt>
    <dgm:pt modelId="{849C9572-E5E1-4F65-9008-90B60E0B1EE8}" type="pres">
      <dgm:prSet presAssocID="{483A5F45-399B-48DE-8F65-F8E9F18BFA47}" presName="vert1" presStyleCnt="0"/>
      <dgm:spPr/>
    </dgm:pt>
    <dgm:pt modelId="{35AC2254-8284-436F-9042-4ECE3FC2A18D}" type="pres">
      <dgm:prSet presAssocID="{2601887F-399E-4039-9450-64C6780681F0}" presName="thickLine" presStyleLbl="alignNode1" presStyleIdx="2" presStyleCnt="3"/>
      <dgm:spPr/>
    </dgm:pt>
    <dgm:pt modelId="{BC0C7F5C-D891-428B-827B-491444C0B933}" type="pres">
      <dgm:prSet presAssocID="{2601887F-399E-4039-9450-64C6780681F0}" presName="horz1" presStyleCnt="0"/>
      <dgm:spPr/>
    </dgm:pt>
    <dgm:pt modelId="{241D00C5-481C-4685-8AFE-81A9C72EAD5E}" type="pres">
      <dgm:prSet presAssocID="{2601887F-399E-4039-9450-64C6780681F0}" presName="tx1" presStyleLbl="revTx" presStyleIdx="2" presStyleCnt="3"/>
      <dgm:spPr/>
    </dgm:pt>
    <dgm:pt modelId="{1522CFA4-51FF-41A2-B643-9F78B11E2D39}" type="pres">
      <dgm:prSet presAssocID="{2601887F-399E-4039-9450-64C6780681F0}" presName="vert1" presStyleCnt="0"/>
      <dgm:spPr/>
    </dgm:pt>
  </dgm:ptLst>
  <dgm:cxnLst>
    <dgm:cxn modelId="{4B92C202-E457-4222-B8EC-3F702197DEAE}" type="presOf" srcId="{2601887F-399E-4039-9450-64C6780681F0}" destId="{241D00C5-481C-4685-8AFE-81A9C72EAD5E}" srcOrd="0" destOrd="0" presId="urn:microsoft.com/office/officeart/2008/layout/LinedList"/>
    <dgm:cxn modelId="{DA394314-C30D-4561-B66D-33D34E66C32A}" type="presOf" srcId="{27A26E87-A80C-460D-A40B-9A2BBF78D23B}" destId="{1E04C1A8-A323-4A73-A550-812E916CEB2A}" srcOrd="0" destOrd="0" presId="urn:microsoft.com/office/officeart/2008/layout/LinedList"/>
    <dgm:cxn modelId="{6400715A-04DF-4CDA-ACC7-6441A6574C80}" srcId="{27A26E87-A80C-460D-A40B-9A2BBF78D23B}" destId="{2601887F-399E-4039-9450-64C6780681F0}" srcOrd="2" destOrd="0" parTransId="{88B9AD15-ADAD-4AF8-B33A-B10E039869CE}" sibTransId="{2FF45539-06F5-4906-AE55-80E21F3B2611}"/>
    <dgm:cxn modelId="{5184B88F-0674-4664-ADD7-8F336B95575F}" type="presOf" srcId="{483A5F45-399B-48DE-8F65-F8E9F18BFA47}" destId="{D0670918-020C-4C64-8325-0FB5E05B06A1}" srcOrd="0" destOrd="0" presId="urn:microsoft.com/office/officeart/2008/layout/LinedList"/>
    <dgm:cxn modelId="{3F672F9A-24BA-42B6-AB5F-DE17A4C572F5}" srcId="{27A26E87-A80C-460D-A40B-9A2BBF78D23B}" destId="{483A5F45-399B-48DE-8F65-F8E9F18BFA47}" srcOrd="1" destOrd="0" parTransId="{7267FA08-91BC-4386-88CC-184DDC3D786C}" sibTransId="{54A7480F-74A9-4EDF-A9C6-19180E171DD8}"/>
    <dgm:cxn modelId="{D6D549A2-FFF3-4DBC-9E8B-0C2817DB5269}" type="presOf" srcId="{95C0D684-A3E0-48E1-A334-D4A596136198}" destId="{A3941C1E-0D1B-4602-8176-20F6F92C1753}" srcOrd="0" destOrd="0" presId="urn:microsoft.com/office/officeart/2008/layout/LinedList"/>
    <dgm:cxn modelId="{A8306EAF-6747-4431-AA60-1C514FC88F3F}" srcId="{27A26E87-A80C-460D-A40B-9A2BBF78D23B}" destId="{95C0D684-A3E0-48E1-A334-D4A596136198}" srcOrd="0" destOrd="0" parTransId="{41B9838E-97D5-4B7B-9901-3B17A837F585}" sibTransId="{4AEDC45B-B71B-48C2-A70E-F8868E3BAFF9}"/>
    <dgm:cxn modelId="{57D176BD-D7D8-474E-A8BF-A41985C59AD4}" type="presParOf" srcId="{1E04C1A8-A323-4A73-A550-812E916CEB2A}" destId="{EBA2E180-004D-4A5A-AA2C-30EE4A0B5B6E}" srcOrd="0" destOrd="0" presId="urn:microsoft.com/office/officeart/2008/layout/LinedList"/>
    <dgm:cxn modelId="{ECF495B6-A0AE-4D94-A5EC-6FFB1702E35E}" type="presParOf" srcId="{1E04C1A8-A323-4A73-A550-812E916CEB2A}" destId="{A612072E-5498-41C5-997B-F0A611C8C208}" srcOrd="1" destOrd="0" presId="urn:microsoft.com/office/officeart/2008/layout/LinedList"/>
    <dgm:cxn modelId="{412D5D24-E942-4EB4-BB92-C5DE6F15B2E0}" type="presParOf" srcId="{A612072E-5498-41C5-997B-F0A611C8C208}" destId="{A3941C1E-0D1B-4602-8176-20F6F92C1753}" srcOrd="0" destOrd="0" presId="urn:microsoft.com/office/officeart/2008/layout/LinedList"/>
    <dgm:cxn modelId="{7A2E6EB2-B8D2-4513-A4CF-DFCFD8040DE5}" type="presParOf" srcId="{A612072E-5498-41C5-997B-F0A611C8C208}" destId="{4431D78B-D82A-4C90-A7D9-E88E04BA69BD}" srcOrd="1" destOrd="0" presId="urn:microsoft.com/office/officeart/2008/layout/LinedList"/>
    <dgm:cxn modelId="{5CE6FF4F-0AAF-431F-9A52-BF7D16D8392F}" type="presParOf" srcId="{1E04C1A8-A323-4A73-A550-812E916CEB2A}" destId="{71D2D5A4-514F-42FA-B6D4-AC6EF5646124}" srcOrd="2" destOrd="0" presId="urn:microsoft.com/office/officeart/2008/layout/LinedList"/>
    <dgm:cxn modelId="{D37AAAA5-FCC2-420D-9816-E32A6C66F3BE}" type="presParOf" srcId="{1E04C1A8-A323-4A73-A550-812E916CEB2A}" destId="{E6B0BAF7-E8E1-495D-80FF-89CFC224B436}" srcOrd="3" destOrd="0" presId="urn:microsoft.com/office/officeart/2008/layout/LinedList"/>
    <dgm:cxn modelId="{FE3AD652-BB56-49A7-8DBB-6A43FD0B4897}" type="presParOf" srcId="{E6B0BAF7-E8E1-495D-80FF-89CFC224B436}" destId="{D0670918-020C-4C64-8325-0FB5E05B06A1}" srcOrd="0" destOrd="0" presId="urn:microsoft.com/office/officeart/2008/layout/LinedList"/>
    <dgm:cxn modelId="{C5A46DD8-7207-4880-963E-C871448CA5E1}" type="presParOf" srcId="{E6B0BAF7-E8E1-495D-80FF-89CFC224B436}" destId="{849C9572-E5E1-4F65-9008-90B60E0B1EE8}" srcOrd="1" destOrd="0" presId="urn:microsoft.com/office/officeart/2008/layout/LinedList"/>
    <dgm:cxn modelId="{B74D5AB3-4806-4B8B-ABEA-791387F5E5AD}" type="presParOf" srcId="{1E04C1A8-A323-4A73-A550-812E916CEB2A}" destId="{35AC2254-8284-436F-9042-4ECE3FC2A18D}" srcOrd="4" destOrd="0" presId="urn:microsoft.com/office/officeart/2008/layout/LinedList"/>
    <dgm:cxn modelId="{1A2464EF-5C64-421C-9525-C5A07624F775}" type="presParOf" srcId="{1E04C1A8-A323-4A73-A550-812E916CEB2A}" destId="{BC0C7F5C-D891-428B-827B-491444C0B933}" srcOrd="5" destOrd="0" presId="urn:microsoft.com/office/officeart/2008/layout/LinedList"/>
    <dgm:cxn modelId="{12FD4817-C346-470B-A25D-F191EA2FBE36}" type="presParOf" srcId="{BC0C7F5C-D891-428B-827B-491444C0B933}" destId="{241D00C5-481C-4685-8AFE-81A9C72EAD5E}" srcOrd="0" destOrd="0" presId="urn:microsoft.com/office/officeart/2008/layout/LinedList"/>
    <dgm:cxn modelId="{3B15B986-C1A0-4392-9BC6-9CADA21AC338}" type="presParOf" srcId="{BC0C7F5C-D891-428B-827B-491444C0B933}" destId="{1522CFA4-51FF-41A2-B643-9F78B11E2D39}"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1CB5A4-222C-4D0B-9862-1F0862DB090E}"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IN"/>
        </a:p>
      </dgm:t>
    </dgm:pt>
    <dgm:pt modelId="{B3B0F513-096C-4EB6-9D27-6A0C2A4547DA}">
      <dgm:prSet custT="1"/>
      <dgm:spPr/>
      <dgm:t>
        <a:bodyPr/>
        <a:lstStyle/>
        <a:p>
          <a:r>
            <a:rPr lang="en-IN" sz="1100"/>
            <a:t>Salaried IT Employees - 46.12 %</a:t>
          </a:r>
        </a:p>
      </dgm:t>
    </dgm:pt>
    <dgm:pt modelId="{20E59212-9482-4BEC-9041-BED26009C3DA}" type="parTrans" cxnId="{E6BE317D-B844-4D36-A5BD-DE4AB6936DDA}">
      <dgm:prSet/>
      <dgm:spPr/>
      <dgm:t>
        <a:bodyPr/>
        <a:lstStyle/>
        <a:p>
          <a:endParaRPr lang="en-IN" sz="1400"/>
        </a:p>
      </dgm:t>
    </dgm:pt>
    <dgm:pt modelId="{983BE4F9-28E1-4A28-B4E9-95A75959FCED}" type="sibTrans" cxnId="{E6BE317D-B844-4D36-A5BD-DE4AB6936DDA}">
      <dgm:prSet/>
      <dgm:spPr/>
      <dgm:t>
        <a:bodyPr/>
        <a:lstStyle/>
        <a:p>
          <a:endParaRPr lang="en-IN" sz="1400"/>
        </a:p>
      </dgm:t>
    </dgm:pt>
    <dgm:pt modelId="{8510F1CC-9B2E-4490-9E4E-78C28BAAB70B}">
      <dgm:prSet custT="1"/>
      <dgm:spPr/>
      <dgm:t>
        <a:bodyPr/>
        <a:lstStyle/>
        <a:p>
          <a:r>
            <a:rPr lang="en-IN" sz="1100" dirty="0"/>
            <a:t>Salaried Other Employee - 16.48 %</a:t>
          </a:r>
        </a:p>
      </dgm:t>
    </dgm:pt>
    <dgm:pt modelId="{4EF96CBD-0A51-4BC9-A6A7-30225292FF98}" type="parTrans" cxnId="{248C97D5-7969-443D-9186-435716BE2F33}">
      <dgm:prSet/>
      <dgm:spPr/>
      <dgm:t>
        <a:bodyPr/>
        <a:lstStyle/>
        <a:p>
          <a:endParaRPr lang="en-IN" sz="1400"/>
        </a:p>
      </dgm:t>
    </dgm:pt>
    <dgm:pt modelId="{93F56A3A-8382-4642-80D8-5BC3AC6C884F}" type="sibTrans" cxnId="{248C97D5-7969-443D-9186-435716BE2F33}">
      <dgm:prSet/>
      <dgm:spPr/>
      <dgm:t>
        <a:bodyPr/>
        <a:lstStyle/>
        <a:p>
          <a:endParaRPr lang="en-IN" sz="1400"/>
        </a:p>
      </dgm:t>
    </dgm:pt>
    <dgm:pt modelId="{DAB53E57-030B-4249-BB92-3F0A03433D24}">
      <dgm:prSet custT="1"/>
      <dgm:spPr/>
      <dgm:t>
        <a:bodyPr/>
        <a:lstStyle/>
        <a:p>
          <a:r>
            <a:rPr lang="en-IN" sz="1100"/>
            <a:t>Business Owners - 16.38 %</a:t>
          </a:r>
        </a:p>
      </dgm:t>
    </dgm:pt>
    <dgm:pt modelId="{1136FE03-8119-4F2A-873D-0BACBB90E2A4}" type="parTrans" cxnId="{61D126B3-76DF-42E8-A2C1-7312897B20CA}">
      <dgm:prSet/>
      <dgm:spPr/>
      <dgm:t>
        <a:bodyPr/>
        <a:lstStyle/>
        <a:p>
          <a:endParaRPr lang="en-IN" sz="1400"/>
        </a:p>
      </dgm:t>
    </dgm:pt>
    <dgm:pt modelId="{6492B599-164C-4867-B9FE-1A44CA6F233D}" type="sibTrans" cxnId="{61D126B3-76DF-42E8-A2C1-7312897B20CA}">
      <dgm:prSet/>
      <dgm:spPr/>
      <dgm:t>
        <a:bodyPr/>
        <a:lstStyle/>
        <a:p>
          <a:endParaRPr lang="en-IN" sz="1400"/>
        </a:p>
      </dgm:t>
    </dgm:pt>
    <dgm:pt modelId="{375B897A-E85D-4F06-B275-087ECB71EB13}" type="pres">
      <dgm:prSet presAssocID="{4C1CB5A4-222C-4D0B-9862-1F0862DB090E}" presName="diagram" presStyleCnt="0">
        <dgm:presLayoutVars>
          <dgm:chPref val="1"/>
          <dgm:dir/>
          <dgm:animOne val="branch"/>
          <dgm:animLvl val="lvl"/>
          <dgm:resizeHandles/>
        </dgm:presLayoutVars>
      </dgm:prSet>
      <dgm:spPr/>
    </dgm:pt>
    <dgm:pt modelId="{F3CA2A75-7141-42A1-A010-9E37A7242046}" type="pres">
      <dgm:prSet presAssocID="{B3B0F513-096C-4EB6-9D27-6A0C2A4547DA}" presName="root" presStyleCnt="0"/>
      <dgm:spPr/>
    </dgm:pt>
    <dgm:pt modelId="{3E91141E-D0A0-44FB-8EAB-A5752D6C6DBC}" type="pres">
      <dgm:prSet presAssocID="{B3B0F513-096C-4EB6-9D27-6A0C2A4547DA}" presName="rootComposite" presStyleCnt="0"/>
      <dgm:spPr/>
    </dgm:pt>
    <dgm:pt modelId="{698354E7-C762-4A38-A6B1-F85DF57F028F}" type="pres">
      <dgm:prSet presAssocID="{B3B0F513-096C-4EB6-9D27-6A0C2A4547DA}" presName="rootText" presStyleLbl="node1" presStyleIdx="0" presStyleCnt="3"/>
      <dgm:spPr/>
    </dgm:pt>
    <dgm:pt modelId="{96B7AE31-6899-418A-9B33-78E8AFA081AC}" type="pres">
      <dgm:prSet presAssocID="{B3B0F513-096C-4EB6-9D27-6A0C2A4547DA}" presName="rootConnector" presStyleLbl="node1" presStyleIdx="0" presStyleCnt="3"/>
      <dgm:spPr/>
    </dgm:pt>
    <dgm:pt modelId="{B2205F43-E607-4910-B283-5D46E0DAFED3}" type="pres">
      <dgm:prSet presAssocID="{B3B0F513-096C-4EB6-9D27-6A0C2A4547DA}" presName="childShape" presStyleCnt="0"/>
      <dgm:spPr/>
    </dgm:pt>
    <dgm:pt modelId="{42741C61-153B-4E71-9C3D-FC0AB2A9E228}" type="pres">
      <dgm:prSet presAssocID="{8510F1CC-9B2E-4490-9E4E-78C28BAAB70B}" presName="root" presStyleCnt="0"/>
      <dgm:spPr/>
    </dgm:pt>
    <dgm:pt modelId="{924E908C-D2BC-4C78-B3A8-5B99470D2842}" type="pres">
      <dgm:prSet presAssocID="{8510F1CC-9B2E-4490-9E4E-78C28BAAB70B}" presName="rootComposite" presStyleCnt="0"/>
      <dgm:spPr/>
    </dgm:pt>
    <dgm:pt modelId="{44F65798-9436-4865-ADC1-F0847020961B}" type="pres">
      <dgm:prSet presAssocID="{8510F1CC-9B2E-4490-9E4E-78C28BAAB70B}" presName="rootText" presStyleLbl="node1" presStyleIdx="1" presStyleCnt="3"/>
      <dgm:spPr/>
    </dgm:pt>
    <dgm:pt modelId="{327A9265-312F-40CE-99DA-2071C0C1CD50}" type="pres">
      <dgm:prSet presAssocID="{8510F1CC-9B2E-4490-9E4E-78C28BAAB70B}" presName="rootConnector" presStyleLbl="node1" presStyleIdx="1" presStyleCnt="3"/>
      <dgm:spPr/>
    </dgm:pt>
    <dgm:pt modelId="{10615BF3-020A-4B53-9E7B-FF020AFA4179}" type="pres">
      <dgm:prSet presAssocID="{8510F1CC-9B2E-4490-9E4E-78C28BAAB70B}" presName="childShape" presStyleCnt="0"/>
      <dgm:spPr/>
    </dgm:pt>
    <dgm:pt modelId="{FD3E0FE6-7DC7-4C0C-A013-BE15D09AFF94}" type="pres">
      <dgm:prSet presAssocID="{DAB53E57-030B-4249-BB92-3F0A03433D24}" presName="root" presStyleCnt="0"/>
      <dgm:spPr/>
    </dgm:pt>
    <dgm:pt modelId="{FE36FE28-541B-4663-AA0F-318EA40B9F12}" type="pres">
      <dgm:prSet presAssocID="{DAB53E57-030B-4249-BB92-3F0A03433D24}" presName="rootComposite" presStyleCnt="0"/>
      <dgm:spPr/>
    </dgm:pt>
    <dgm:pt modelId="{07CC7CBA-9ADB-4DA9-A328-CA7B85AE72A7}" type="pres">
      <dgm:prSet presAssocID="{DAB53E57-030B-4249-BB92-3F0A03433D24}" presName="rootText" presStyleLbl="node1" presStyleIdx="2" presStyleCnt="3"/>
      <dgm:spPr/>
    </dgm:pt>
    <dgm:pt modelId="{02DC28D1-2B5D-41D8-84EB-D8B12094DD08}" type="pres">
      <dgm:prSet presAssocID="{DAB53E57-030B-4249-BB92-3F0A03433D24}" presName="rootConnector" presStyleLbl="node1" presStyleIdx="2" presStyleCnt="3"/>
      <dgm:spPr/>
    </dgm:pt>
    <dgm:pt modelId="{0874B0E2-EE7F-4751-BEFF-7B8051FCDC22}" type="pres">
      <dgm:prSet presAssocID="{DAB53E57-030B-4249-BB92-3F0A03433D24}" presName="childShape" presStyleCnt="0"/>
      <dgm:spPr/>
    </dgm:pt>
  </dgm:ptLst>
  <dgm:cxnLst>
    <dgm:cxn modelId="{5ADA8B0F-C0EA-4053-9537-B71B8A6C5DA5}" type="presOf" srcId="{8510F1CC-9B2E-4490-9E4E-78C28BAAB70B}" destId="{327A9265-312F-40CE-99DA-2071C0C1CD50}" srcOrd="1" destOrd="0" presId="urn:microsoft.com/office/officeart/2005/8/layout/hierarchy3"/>
    <dgm:cxn modelId="{5F24A62D-52F7-49F9-961B-9A4210905D21}" type="presOf" srcId="{B3B0F513-096C-4EB6-9D27-6A0C2A4547DA}" destId="{698354E7-C762-4A38-A6B1-F85DF57F028F}" srcOrd="0" destOrd="0" presId="urn:microsoft.com/office/officeart/2005/8/layout/hierarchy3"/>
    <dgm:cxn modelId="{41545263-561C-47A0-885F-0B9E74D008B0}" type="presOf" srcId="{DAB53E57-030B-4249-BB92-3F0A03433D24}" destId="{07CC7CBA-9ADB-4DA9-A328-CA7B85AE72A7}" srcOrd="0" destOrd="0" presId="urn:microsoft.com/office/officeart/2005/8/layout/hierarchy3"/>
    <dgm:cxn modelId="{D8DCCD67-245B-40EE-B307-A8C409CBC903}" type="presOf" srcId="{8510F1CC-9B2E-4490-9E4E-78C28BAAB70B}" destId="{44F65798-9436-4865-ADC1-F0847020961B}" srcOrd="0" destOrd="0" presId="urn:microsoft.com/office/officeart/2005/8/layout/hierarchy3"/>
    <dgm:cxn modelId="{A8F23450-0B8D-4DC9-9504-55C0DDB8F81F}" type="presOf" srcId="{DAB53E57-030B-4249-BB92-3F0A03433D24}" destId="{02DC28D1-2B5D-41D8-84EB-D8B12094DD08}" srcOrd="1" destOrd="0" presId="urn:microsoft.com/office/officeart/2005/8/layout/hierarchy3"/>
    <dgm:cxn modelId="{E6BE317D-B844-4D36-A5BD-DE4AB6936DDA}" srcId="{4C1CB5A4-222C-4D0B-9862-1F0862DB090E}" destId="{B3B0F513-096C-4EB6-9D27-6A0C2A4547DA}" srcOrd="0" destOrd="0" parTransId="{20E59212-9482-4BEC-9041-BED26009C3DA}" sibTransId="{983BE4F9-28E1-4A28-B4E9-95A75959FCED}"/>
    <dgm:cxn modelId="{A28FDB95-4AFE-4E1B-B3AB-6B96FA7AEBBC}" type="presOf" srcId="{4C1CB5A4-222C-4D0B-9862-1F0862DB090E}" destId="{375B897A-E85D-4F06-B275-087ECB71EB13}" srcOrd="0" destOrd="0" presId="urn:microsoft.com/office/officeart/2005/8/layout/hierarchy3"/>
    <dgm:cxn modelId="{61D126B3-76DF-42E8-A2C1-7312897B20CA}" srcId="{4C1CB5A4-222C-4D0B-9862-1F0862DB090E}" destId="{DAB53E57-030B-4249-BB92-3F0A03433D24}" srcOrd="2" destOrd="0" parTransId="{1136FE03-8119-4F2A-873D-0BACBB90E2A4}" sibTransId="{6492B599-164C-4867-B9FE-1A44CA6F233D}"/>
    <dgm:cxn modelId="{248C97D5-7969-443D-9186-435716BE2F33}" srcId="{4C1CB5A4-222C-4D0B-9862-1F0862DB090E}" destId="{8510F1CC-9B2E-4490-9E4E-78C28BAAB70B}" srcOrd="1" destOrd="0" parTransId="{4EF96CBD-0A51-4BC9-A6A7-30225292FF98}" sibTransId="{93F56A3A-8382-4642-80D8-5BC3AC6C884F}"/>
    <dgm:cxn modelId="{6DE06CE8-BBBB-405A-A459-D909313FBE53}" type="presOf" srcId="{B3B0F513-096C-4EB6-9D27-6A0C2A4547DA}" destId="{96B7AE31-6899-418A-9B33-78E8AFA081AC}" srcOrd="1" destOrd="0" presId="urn:microsoft.com/office/officeart/2005/8/layout/hierarchy3"/>
    <dgm:cxn modelId="{70AFFB41-CF61-46FC-8FA1-94D8187850B9}" type="presParOf" srcId="{375B897A-E85D-4F06-B275-087ECB71EB13}" destId="{F3CA2A75-7141-42A1-A010-9E37A7242046}" srcOrd="0" destOrd="0" presId="urn:microsoft.com/office/officeart/2005/8/layout/hierarchy3"/>
    <dgm:cxn modelId="{AE63B69F-1B03-49BB-845B-2E332ED13341}" type="presParOf" srcId="{F3CA2A75-7141-42A1-A010-9E37A7242046}" destId="{3E91141E-D0A0-44FB-8EAB-A5752D6C6DBC}" srcOrd="0" destOrd="0" presId="urn:microsoft.com/office/officeart/2005/8/layout/hierarchy3"/>
    <dgm:cxn modelId="{02B371B6-5FA1-4DCA-B569-099D307A3F96}" type="presParOf" srcId="{3E91141E-D0A0-44FB-8EAB-A5752D6C6DBC}" destId="{698354E7-C762-4A38-A6B1-F85DF57F028F}" srcOrd="0" destOrd="0" presId="urn:microsoft.com/office/officeart/2005/8/layout/hierarchy3"/>
    <dgm:cxn modelId="{38B22688-45EF-4611-924A-0AC4A1B0B498}" type="presParOf" srcId="{3E91141E-D0A0-44FB-8EAB-A5752D6C6DBC}" destId="{96B7AE31-6899-418A-9B33-78E8AFA081AC}" srcOrd="1" destOrd="0" presId="urn:microsoft.com/office/officeart/2005/8/layout/hierarchy3"/>
    <dgm:cxn modelId="{3C3C57ED-8596-424B-95F5-276E9DFF686D}" type="presParOf" srcId="{F3CA2A75-7141-42A1-A010-9E37A7242046}" destId="{B2205F43-E607-4910-B283-5D46E0DAFED3}" srcOrd="1" destOrd="0" presId="urn:microsoft.com/office/officeart/2005/8/layout/hierarchy3"/>
    <dgm:cxn modelId="{314E70C9-5265-484B-B323-05178D92E21F}" type="presParOf" srcId="{375B897A-E85D-4F06-B275-087ECB71EB13}" destId="{42741C61-153B-4E71-9C3D-FC0AB2A9E228}" srcOrd="1" destOrd="0" presId="urn:microsoft.com/office/officeart/2005/8/layout/hierarchy3"/>
    <dgm:cxn modelId="{AF0C2548-68ED-47E0-81E7-4D9BEF53B649}" type="presParOf" srcId="{42741C61-153B-4E71-9C3D-FC0AB2A9E228}" destId="{924E908C-D2BC-4C78-B3A8-5B99470D2842}" srcOrd="0" destOrd="0" presId="urn:microsoft.com/office/officeart/2005/8/layout/hierarchy3"/>
    <dgm:cxn modelId="{7BFF4812-22CB-4877-B9A2-06361F5EC4C6}" type="presParOf" srcId="{924E908C-D2BC-4C78-B3A8-5B99470D2842}" destId="{44F65798-9436-4865-ADC1-F0847020961B}" srcOrd="0" destOrd="0" presId="urn:microsoft.com/office/officeart/2005/8/layout/hierarchy3"/>
    <dgm:cxn modelId="{399C0647-BCC6-4DE0-9CE8-E8089D08FCE2}" type="presParOf" srcId="{924E908C-D2BC-4C78-B3A8-5B99470D2842}" destId="{327A9265-312F-40CE-99DA-2071C0C1CD50}" srcOrd="1" destOrd="0" presId="urn:microsoft.com/office/officeart/2005/8/layout/hierarchy3"/>
    <dgm:cxn modelId="{96DADCF5-1933-4B71-9755-352BBECA2AAB}" type="presParOf" srcId="{42741C61-153B-4E71-9C3D-FC0AB2A9E228}" destId="{10615BF3-020A-4B53-9E7B-FF020AFA4179}" srcOrd="1" destOrd="0" presId="urn:microsoft.com/office/officeart/2005/8/layout/hierarchy3"/>
    <dgm:cxn modelId="{427B4496-C297-4FC5-BFDC-DBA58A2702A6}" type="presParOf" srcId="{375B897A-E85D-4F06-B275-087ECB71EB13}" destId="{FD3E0FE6-7DC7-4C0C-A013-BE15D09AFF94}" srcOrd="2" destOrd="0" presId="urn:microsoft.com/office/officeart/2005/8/layout/hierarchy3"/>
    <dgm:cxn modelId="{FAD8926F-58F4-4AB9-80E4-C990C0980CB6}" type="presParOf" srcId="{FD3E0FE6-7DC7-4C0C-A013-BE15D09AFF94}" destId="{FE36FE28-541B-4663-AA0F-318EA40B9F12}" srcOrd="0" destOrd="0" presId="urn:microsoft.com/office/officeart/2005/8/layout/hierarchy3"/>
    <dgm:cxn modelId="{51379018-AFF9-49F4-BE34-C0FDF39F027B}" type="presParOf" srcId="{FE36FE28-541B-4663-AA0F-318EA40B9F12}" destId="{07CC7CBA-9ADB-4DA9-A328-CA7B85AE72A7}" srcOrd="0" destOrd="0" presId="urn:microsoft.com/office/officeart/2005/8/layout/hierarchy3"/>
    <dgm:cxn modelId="{F6EEAE92-4DAB-4DFC-9B4B-C4831463BF4A}" type="presParOf" srcId="{FE36FE28-541B-4663-AA0F-318EA40B9F12}" destId="{02DC28D1-2B5D-41D8-84EB-D8B12094DD08}" srcOrd="1" destOrd="0" presId="urn:microsoft.com/office/officeart/2005/8/layout/hierarchy3"/>
    <dgm:cxn modelId="{6067FB2A-B833-40AF-8283-CD0884B0313B}" type="presParOf" srcId="{FD3E0FE6-7DC7-4C0C-A013-BE15D09AFF94}" destId="{0874B0E2-EE7F-4751-BEFF-7B8051FCDC22}" srcOrd="1" destOrd="0" presId="urn:microsoft.com/office/officeart/2005/8/layout/hierarchy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F62AF-D3D0-41B6-A748-70DB12ABA2BD}">
      <dsp:nvSpPr>
        <dsp:cNvPr id="0" name=""/>
        <dsp:cNvSpPr/>
      </dsp:nvSpPr>
      <dsp:spPr>
        <a:xfrm>
          <a:off x="-6223815" y="-952810"/>
          <a:ext cx="7413820" cy="7413820"/>
        </a:xfrm>
        <a:prstGeom prst="blockArc">
          <a:avLst>
            <a:gd name="adj1" fmla="val 18900000"/>
            <a:gd name="adj2" fmla="val 2700000"/>
            <a:gd name="adj3" fmla="val 29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55AEC8-A62E-4B3D-90F6-60860413AF17}">
      <dsp:nvSpPr>
        <dsp:cNvPr id="0" name=""/>
        <dsp:cNvSpPr/>
      </dsp:nvSpPr>
      <dsp:spPr>
        <a:xfrm>
          <a:off x="386400" y="250402"/>
          <a:ext cx="7741673"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Problem Statement</a:t>
          </a:r>
        </a:p>
      </dsp:txBody>
      <dsp:txXfrm>
        <a:off x="386400" y="250402"/>
        <a:ext cx="7741673" cy="500585"/>
      </dsp:txXfrm>
    </dsp:sp>
    <dsp:sp modelId="{A0D6A2B5-1388-4CC0-933A-DCA5946FB875}">
      <dsp:nvSpPr>
        <dsp:cNvPr id="0" name=""/>
        <dsp:cNvSpPr/>
      </dsp:nvSpPr>
      <dsp:spPr>
        <a:xfrm>
          <a:off x="73534" y="187829"/>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9DF2ECB-6FF1-4957-815E-60BB63DC61FC}">
      <dsp:nvSpPr>
        <dsp:cNvPr id="0" name=""/>
        <dsp:cNvSpPr/>
      </dsp:nvSpPr>
      <dsp:spPr>
        <a:xfrm>
          <a:off x="839725" y="1001721"/>
          <a:ext cx="7288348"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Model and Tables</a:t>
          </a:r>
        </a:p>
      </dsp:txBody>
      <dsp:txXfrm>
        <a:off x="839725" y="1001721"/>
        <a:ext cx="7288348" cy="500585"/>
      </dsp:txXfrm>
    </dsp:sp>
    <dsp:sp modelId="{707CC96B-E862-49C2-9E0E-1AF23D76AC3B}">
      <dsp:nvSpPr>
        <dsp:cNvPr id="0" name=""/>
        <dsp:cNvSpPr/>
      </dsp:nvSpPr>
      <dsp:spPr>
        <a:xfrm>
          <a:off x="526859" y="939148"/>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C40A801-4DB5-4A1C-B521-1ABE290883B9}">
      <dsp:nvSpPr>
        <dsp:cNvPr id="0" name=""/>
        <dsp:cNvSpPr/>
      </dsp:nvSpPr>
      <dsp:spPr>
        <a:xfrm>
          <a:off x="1088144" y="1752488"/>
          <a:ext cx="7039928"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Dashboards</a:t>
          </a:r>
        </a:p>
      </dsp:txBody>
      <dsp:txXfrm>
        <a:off x="1088144" y="1752488"/>
        <a:ext cx="7039928" cy="500585"/>
      </dsp:txXfrm>
    </dsp:sp>
    <dsp:sp modelId="{05D95CEA-810B-473E-B49A-5B0B289BBA6A}">
      <dsp:nvSpPr>
        <dsp:cNvPr id="0" name=""/>
        <dsp:cNvSpPr/>
      </dsp:nvSpPr>
      <dsp:spPr>
        <a:xfrm>
          <a:off x="775279" y="1689915"/>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2F6620F-22D5-47A9-AB48-D836AE4AC5A1}">
      <dsp:nvSpPr>
        <dsp:cNvPr id="0" name=""/>
        <dsp:cNvSpPr/>
      </dsp:nvSpPr>
      <dsp:spPr>
        <a:xfrm>
          <a:off x="1167462" y="2503807"/>
          <a:ext cx="6960610"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Key Features of Dashboard</a:t>
          </a:r>
        </a:p>
      </dsp:txBody>
      <dsp:txXfrm>
        <a:off x="1167462" y="2503807"/>
        <a:ext cx="6960610" cy="500585"/>
      </dsp:txXfrm>
    </dsp:sp>
    <dsp:sp modelId="{39D15598-231C-4B14-A2CD-5632051002B2}">
      <dsp:nvSpPr>
        <dsp:cNvPr id="0" name=""/>
        <dsp:cNvSpPr/>
      </dsp:nvSpPr>
      <dsp:spPr>
        <a:xfrm>
          <a:off x="854597" y="2441234"/>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0983395-0753-45A5-AACD-950FE4DA2EA0}">
      <dsp:nvSpPr>
        <dsp:cNvPr id="0" name=""/>
        <dsp:cNvSpPr/>
      </dsp:nvSpPr>
      <dsp:spPr>
        <a:xfrm>
          <a:off x="1088144" y="3255125"/>
          <a:ext cx="7039928"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Insights from Demographic Data</a:t>
          </a:r>
        </a:p>
      </dsp:txBody>
      <dsp:txXfrm>
        <a:off x="1088144" y="3255125"/>
        <a:ext cx="7039928" cy="500585"/>
      </dsp:txXfrm>
    </dsp:sp>
    <dsp:sp modelId="{BB4C0084-D3C5-426C-9AA5-54E42E36687E}">
      <dsp:nvSpPr>
        <dsp:cNvPr id="0" name=""/>
        <dsp:cNvSpPr/>
      </dsp:nvSpPr>
      <dsp:spPr>
        <a:xfrm>
          <a:off x="775279" y="3192552"/>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69E5DEF-0A1F-4D93-A4AB-C9F6143573C0}">
      <dsp:nvSpPr>
        <dsp:cNvPr id="0" name=""/>
        <dsp:cNvSpPr/>
      </dsp:nvSpPr>
      <dsp:spPr>
        <a:xfrm>
          <a:off x="839725" y="4005893"/>
          <a:ext cx="7288348"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Key Customer Segments</a:t>
          </a:r>
        </a:p>
      </dsp:txBody>
      <dsp:txXfrm>
        <a:off x="839725" y="4005893"/>
        <a:ext cx="7288348" cy="500585"/>
      </dsp:txXfrm>
    </dsp:sp>
    <dsp:sp modelId="{32110014-9815-47D3-86F7-4B6E27D1C687}">
      <dsp:nvSpPr>
        <dsp:cNvPr id="0" name=""/>
        <dsp:cNvSpPr/>
      </dsp:nvSpPr>
      <dsp:spPr>
        <a:xfrm>
          <a:off x="526859" y="3943320"/>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FB2FF53-AFFE-48B9-9857-4D666AF573E6}">
      <dsp:nvSpPr>
        <dsp:cNvPr id="0" name=""/>
        <dsp:cNvSpPr/>
      </dsp:nvSpPr>
      <dsp:spPr>
        <a:xfrm>
          <a:off x="386400" y="4757212"/>
          <a:ext cx="7741673" cy="5005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7340"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Potential areas and Customer Segments</a:t>
          </a:r>
        </a:p>
      </dsp:txBody>
      <dsp:txXfrm>
        <a:off x="386400" y="4757212"/>
        <a:ext cx="7741673" cy="500585"/>
      </dsp:txXfrm>
    </dsp:sp>
    <dsp:sp modelId="{2D0A324F-C3C4-4AE4-8768-2E55283B9C37}">
      <dsp:nvSpPr>
        <dsp:cNvPr id="0" name=""/>
        <dsp:cNvSpPr/>
      </dsp:nvSpPr>
      <dsp:spPr>
        <a:xfrm>
          <a:off x="73534" y="4694638"/>
          <a:ext cx="625731" cy="62573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3820-6987-457F-9EA8-5B2082B0BA08}">
      <dsp:nvSpPr>
        <dsp:cNvPr id="0" name=""/>
        <dsp:cNvSpPr/>
      </dsp:nvSpPr>
      <dsp:spPr>
        <a:xfrm>
          <a:off x="1241125" y="570"/>
          <a:ext cx="1396266" cy="2494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IN" sz="1200" kern="1200"/>
            <a:t>Gender</a:t>
          </a:r>
        </a:p>
      </dsp:txBody>
      <dsp:txXfrm>
        <a:off x="1253304" y="12749"/>
        <a:ext cx="1371908" cy="225135"/>
      </dsp:txXfrm>
    </dsp:sp>
    <dsp:sp modelId="{FD7810CC-409E-480C-8316-F4EDD3383F71}">
      <dsp:nvSpPr>
        <dsp:cNvPr id="0" name=""/>
        <dsp:cNvSpPr/>
      </dsp:nvSpPr>
      <dsp:spPr>
        <a:xfrm>
          <a:off x="1241125" y="262539"/>
          <a:ext cx="1396266" cy="2494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IN" sz="1200" kern="1200"/>
            <a:t>Age Group</a:t>
          </a:r>
        </a:p>
      </dsp:txBody>
      <dsp:txXfrm>
        <a:off x="1253304" y="274718"/>
        <a:ext cx="1371908" cy="225135"/>
      </dsp:txXfrm>
    </dsp:sp>
    <dsp:sp modelId="{3BF9A944-755F-46CC-AA06-9F829DAD0198}">
      <dsp:nvSpPr>
        <dsp:cNvPr id="0" name=""/>
        <dsp:cNvSpPr/>
      </dsp:nvSpPr>
      <dsp:spPr>
        <a:xfrm>
          <a:off x="1241125" y="524507"/>
          <a:ext cx="1396266" cy="2494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IN" sz="1200" kern="1200"/>
            <a:t>Marital Status</a:t>
          </a:r>
        </a:p>
      </dsp:txBody>
      <dsp:txXfrm>
        <a:off x="1253304" y="536686"/>
        <a:ext cx="1371908" cy="225135"/>
      </dsp:txXfrm>
    </dsp:sp>
    <dsp:sp modelId="{FBD7861F-D004-48F8-BABF-727CA0A56A87}">
      <dsp:nvSpPr>
        <dsp:cNvPr id="0" name=""/>
        <dsp:cNvSpPr/>
      </dsp:nvSpPr>
      <dsp:spPr>
        <a:xfrm>
          <a:off x="1241125" y="786476"/>
          <a:ext cx="1396266" cy="2494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IN" sz="1200" kern="1200" dirty="0"/>
            <a:t>Occupation</a:t>
          </a:r>
        </a:p>
      </dsp:txBody>
      <dsp:txXfrm>
        <a:off x="1253304" y="798655"/>
        <a:ext cx="1371908" cy="225135"/>
      </dsp:txXfrm>
    </dsp:sp>
    <dsp:sp modelId="{7B28E2BA-89E0-4A14-A398-9AD857519C69}">
      <dsp:nvSpPr>
        <dsp:cNvPr id="0" name=""/>
        <dsp:cNvSpPr/>
      </dsp:nvSpPr>
      <dsp:spPr>
        <a:xfrm>
          <a:off x="1241125" y="1048444"/>
          <a:ext cx="1396266" cy="2494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IN" sz="1200" kern="1200"/>
            <a:t>City</a:t>
          </a:r>
        </a:p>
      </dsp:txBody>
      <dsp:txXfrm>
        <a:off x="1253304" y="1060623"/>
        <a:ext cx="1371908" cy="225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23A8B-617A-4FF7-964B-C70A93B56A0B}">
      <dsp:nvSpPr>
        <dsp:cNvPr id="0" name=""/>
        <dsp:cNvSpPr/>
      </dsp:nvSpPr>
      <dsp:spPr>
        <a:xfrm>
          <a:off x="1050289" y="660"/>
          <a:ext cx="1181575" cy="3176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IN" sz="900" kern="1200" dirty="0"/>
            <a:t>Average Income</a:t>
          </a:r>
        </a:p>
      </dsp:txBody>
      <dsp:txXfrm>
        <a:off x="1065797" y="16168"/>
        <a:ext cx="1150559" cy="286673"/>
      </dsp:txXfrm>
    </dsp:sp>
    <dsp:sp modelId="{6B8FE814-A2F1-4F29-B8E2-FDE36265B332}">
      <dsp:nvSpPr>
        <dsp:cNvPr id="0" name=""/>
        <dsp:cNvSpPr/>
      </dsp:nvSpPr>
      <dsp:spPr>
        <a:xfrm>
          <a:off x="1050289" y="334234"/>
          <a:ext cx="1181575" cy="3176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IN" sz="900" kern="1200"/>
            <a:t>Total spend</a:t>
          </a:r>
        </a:p>
      </dsp:txBody>
      <dsp:txXfrm>
        <a:off x="1065797" y="349742"/>
        <a:ext cx="1150559" cy="286673"/>
      </dsp:txXfrm>
    </dsp:sp>
    <dsp:sp modelId="{92A8395E-64BD-48B6-893A-191DCCEA8681}">
      <dsp:nvSpPr>
        <dsp:cNvPr id="0" name=""/>
        <dsp:cNvSpPr/>
      </dsp:nvSpPr>
      <dsp:spPr>
        <a:xfrm>
          <a:off x="1050289" y="667809"/>
          <a:ext cx="1181575" cy="3176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IN" sz="900" kern="1200" dirty="0"/>
            <a:t>Total count of customers</a:t>
          </a:r>
        </a:p>
      </dsp:txBody>
      <dsp:txXfrm>
        <a:off x="1065797" y="683317"/>
        <a:ext cx="1150559" cy="286673"/>
      </dsp:txXfrm>
    </dsp:sp>
    <dsp:sp modelId="{861C9B6D-984A-4B09-B1B3-8DA4418B7D95}">
      <dsp:nvSpPr>
        <dsp:cNvPr id="0" name=""/>
        <dsp:cNvSpPr/>
      </dsp:nvSpPr>
      <dsp:spPr>
        <a:xfrm>
          <a:off x="1050289" y="1001383"/>
          <a:ext cx="1181575" cy="3176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IN" sz="900" kern="1200"/>
            <a:t>Average Utilization %</a:t>
          </a:r>
        </a:p>
      </dsp:txBody>
      <dsp:txXfrm>
        <a:off x="1065797" y="1016891"/>
        <a:ext cx="1150559" cy="2866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9D1F9-6888-48BB-8E5C-CA28C80CB2D3}">
      <dsp:nvSpPr>
        <dsp:cNvPr id="0" name=""/>
        <dsp:cNvSpPr/>
      </dsp:nvSpPr>
      <dsp:spPr>
        <a:xfrm>
          <a:off x="3803" y="68142"/>
          <a:ext cx="1297091" cy="648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t>Total spend – 138M</a:t>
          </a:r>
        </a:p>
      </dsp:txBody>
      <dsp:txXfrm>
        <a:off x="22798" y="87137"/>
        <a:ext cx="1259101" cy="610555"/>
      </dsp:txXfrm>
    </dsp:sp>
    <dsp:sp modelId="{FF2317C2-44B5-42C6-B130-82BC5F9C7F17}">
      <dsp:nvSpPr>
        <dsp:cNvPr id="0" name=""/>
        <dsp:cNvSpPr/>
      </dsp:nvSpPr>
      <dsp:spPr>
        <a:xfrm>
          <a:off x="1625168" y="68142"/>
          <a:ext cx="1297091" cy="648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t>Total spend by CC – 56M</a:t>
          </a:r>
        </a:p>
      </dsp:txBody>
      <dsp:txXfrm>
        <a:off x="1644163" y="87137"/>
        <a:ext cx="1259101" cy="610555"/>
      </dsp:txXfrm>
    </dsp:sp>
    <dsp:sp modelId="{2E8CB490-6974-49D4-AEB2-9C6F8854ED02}">
      <dsp:nvSpPr>
        <dsp:cNvPr id="0" name=""/>
        <dsp:cNvSpPr/>
      </dsp:nvSpPr>
      <dsp:spPr>
        <a:xfrm>
          <a:off x="3246533" y="68142"/>
          <a:ext cx="1297091" cy="648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t>Customer Count – 4000</a:t>
          </a:r>
        </a:p>
      </dsp:txBody>
      <dsp:txXfrm>
        <a:off x="3265528" y="87137"/>
        <a:ext cx="1259101" cy="610555"/>
      </dsp:txXfrm>
    </dsp:sp>
    <dsp:sp modelId="{18720329-002E-4579-93CE-8999529B8106}">
      <dsp:nvSpPr>
        <dsp:cNvPr id="0" name=""/>
        <dsp:cNvSpPr/>
      </dsp:nvSpPr>
      <dsp:spPr>
        <a:xfrm>
          <a:off x="4867898" y="68142"/>
          <a:ext cx="1297091" cy="648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dirty="0"/>
            <a:t>Average Income – 51.66k</a:t>
          </a:r>
        </a:p>
      </dsp:txBody>
      <dsp:txXfrm>
        <a:off x="4886893" y="87137"/>
        <a:ext cx="1259101" cy="610555"/>
      </dsp:txXfrm>
    </dsp:sp>
    <dsp:sp modelId="{FEA553E8-93AC-4AF8-87D5-266A7A98B1CE}">
      <dsp:nvSpPr>
        <dsp:cNvPr id="0" name=""/>
        <dsp:cNvSpPr/>
      </dsp:nvSpPr>
      <dsp:spPr>
        <a:xfrm>
          <a:off x="6489263" y="68142"/>
          <a:ext cx="1297091" cy="648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a:t>Average Utilization % - 11.18%</a:t>
          </a:r>
        </a:p>
      </dsp:txBody>
      <dsp:txXfrm>
        <a:off x="6508258" y="87137"/>
        <a:ext cx="1259101" cy="6105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21A9E-205F-4E7F-827E-94421D78ED86}">
      <dsp:nvSpPr>
        <dsp:cNvPr id="0" name=""/>
        <dsp:cNvSpPr/>
      </dsp:nvSpPr>
      <dsp:spPr>
        <a:xfrm>
          <a:off x="361327" y="506"/>
          <a:ext cx="307439" cy="3074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5E6C5AB-7B0E-4D23-822A-39869B8A8715}">
      <dsp:nvSpPr>
        <dsp:cNvPr id="0" name=""/>
        <dsp:cNvSpPr/>
      </dsp:nvSpPr>
      <dsp:spPr>
        <a:xfrm>
          <a:off x="515046" y="506"/>
          <a:ext cx="1640299" cy="3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IN" sz="1800" kern="1200" dirty="0"/>
            <a:t>Mumbai  </a:t>
          </a:r>
        </a:p>
      </dsp:txBody>
      <dsp:txXfrm>
        <a:off x="515046" y="506"/>
        <a:ext cx="1640299" cy="307439"/>
      </dsp:txXfrm>
    </dsp:sp>
    <dsp:sp modelId="{39E54FEA-876C-43BD-9AF2-5CD04A0CCB05}">
      <dsp:nvSpPr>
        <dsp:cNvPr id="0" name=""/>
        <dsp:cNvSpPr/>
      </dsp:nvSpPr>
      <dsp:spPr>
        <a:xfrm>
          <a:off x="361327" y="307945"/>
          <a:ext cx="307439" cy="3074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557C6A2-0135-49B4-860A-D83552E8FEC8}">
      <dsp:nvSpPr>
        <dsp:cNvPr id="0" name=""/>
        <dsp:cNvSpPr/>
      </dsp:nvSpPr>
      <dsp:spPr>
        <a:xfrm>
          <a:off x="515046" y="307945"/>
          <a:ext cx="1640299" cy="3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IN" sz="1800" kern="1200"/>
            <a:t>Delhi NCR  </a:t>
          </a:r>
        </a:p>
      </dsp:txBody>
      <dsp:txXfrm>
        <a:off x="515046" y="307945"/>
        <a:ext cx="1640299" cy="307439"/>
      </dsp:txXfrm>
    </dsp:sp>
    <dsp:sp modelId="{22768F6D-BB17-443B-AD53-0C36979E8044}">
      <dsp:nvSpPr>
        <dsp:cNvPr id="0" name=""/>
        <dsp:cNvSpPr/>
      </dsp:nvSpPr>
      <dsp:spPr>
        <a:xfrm>
          <a:off x="361327" y="615384"/>
          <a:ext cx="307439" cy="3074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396BF1F-8958-41DC-A11F-6DAEFB928635}">
      <dsp:nvSpPr>
        <dsp:cNvPr id="0" name=""/>
        <dsp:cNvSpPr/>
      </dsp:nvSpPr>
      <dsp:spPr>
        <a:xfrm>
          <a:off x="515046" y="615384"/>
          <a:ext cx="1640299" cy="3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IN" sz="1800" kern="1200"/>
            <a:t>Bengaluru </a:t>
          </a:r>
        </a:p>
      </dsp:txBody>
      <dsp:txXfrm>
        <a:off x="515046" y="615384"/>
        <a:ext cx="1640299" cy="307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D0B15-2352-4EC7-B71B-32569DE29167}">
      <dsp:nvSpPr>
        <dsp:cNvPr id="0" name=""/>
        <dsp:cNvSpPr/>
      </dsp:nvSpPr>
      <dsp:spPr>
        <a:xfrm>
          <a:off x="0" y="23132"/>
          <a:ext cx="1394569"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kern="1200"/>
            <a:t>Bills</a:t>
          </a:r>
        </a:p>
      </dsp:txBody>
      <dsp:txXfrm>
        <a:off x="10538" y="33670"/>
        <a:ext cx="1373493" cy="194789"/>
      </dsp:txXfrm>
    </dsp:sp>
    <dsp:sp modelId="{5E4E64F1-ECCA-4BE3-9155-7A3505F06270}">
      <dsp:nvSpPr>
        <dsp:cNvPr id="0" name=""/>
        <dsp:cNvSpPr/>
      </dsp:nvSpPr>
      <dsp:spPr>
        <a:xfrm>
          <a:off x="0" y="264917"/>
          <a:ext cx="1394569"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kern="1200"/>
            <a:t>Groceries</a:t>
          </a:r>
        </a:p>
      </dsp:txBody>
      <dsp:txXfrm>
        <a:off x="10538" y="275455"/>
        <a:ext cx="1373493" cy="194789"/>
      </dsp:txXfrm>
    </dsp:sp>
    <dsp:sp modelId="{E63AA1AB-AC92-4BFD-8BEC-1923B4C5B081}">
      <dsp:nvSpPr>
        <dsp:cNvPr id="0" name=""/>
        <dsp:cNvSpPr/>
      </dsp:nvSpPr>
      <dsp:spPr>
        <a:xfrm>
          <a:off x="0" y="506702"/>
          <a:ext cx="1394569"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kern="1200"/>
            <a:t>Electronics</a:t>
          </a:r>
        </a:p>
      </dsp:txBody>
      <dsp:txXfrm>
        <a:off x="10538" y="517240"/>
        <a:ext cx="1373493" cy="194789"/>
      </dsp:txXfrm>
    </dsp:sp>
    <dsp:sp modelId="{EDB21FCD-9A2D-4186-9A6D-BB6A6BBCC9AF}">
      <dsp:nvSpPr>
        <dsp:cNvPr id="0" name=""/>
        <dsp:cNvSpPr/>
      </dsp:nvSpPr>
      <dsp:spPr>
        <a:xfrm>
          <a:off x="0" y="748487"/>
          <a:ext cx="1394569"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kern="1200"/>
            <a:t>Health &amp; Wellness</a:t>
          </a:r>
        </a:p>
      </dsp:txBody>
      <dsp:txXfrm>
        <a:off x="10538" y="759025"/>
        <a:ext cx="1373493" cy="194789"/>
      </dsp:txXfrm>
    </dsp:sp>
    <dsp:sp modelId="{0D392BC5-D8E7-411C-AA77-227A7015CB13}">
      <dsp:nvSpPr>
        <dsp:cNvPr id="0" name=""/>
        <dsp:cNvSpPr/>
      </dsp:nvSpPr>
      <dsp:spPr>
        <a:xfrm>
          <a:off x="0" y="990272"/>
          <a:ext cx="1394569"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kern="1200"/>
            <a:t>Travel</a:t>
          </a:r>
        </a:p>
      </dsp:txBody>
      <dsp:txXfrm>
        <a:off x="10538" y="1000810"/>
        <a:ext cx="1373493" cy="1947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E180-004D-4A5A-AA2C-30EE4A0B5B6E}">
      <dsp:nvSpPr>
        <dsp:cNvPr id="0" name=""/>
        <dsp:cNvSpPr/>
      </dsp:nvSpPr>
      <dsp:spPr>
        <a:xfrm>
          <a:off x="0" y="450"/>
          <a:ext cx="16568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41C1E-0D1B-4602-8176-20F6F92C1753}">
      <dsp:nvSpPr>
        <dsp:cNvPr id="0" name=""/>
        <dsp:cNvSpPr/>
      </dsp:nvSpPr>
      <dsp:spPr>
        <a:xfrm>
          <a:off x="0" y="450"/>
          <a:ext cx="1656827" cy="307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September</a:t>
          </a:r>
        </a:p>
      </dsp:txBody>
      <dsp:txXfrm>
        <a:off x="0" y="450"/>
        <a:ext cx="1656827" cy="307476"/>
      </dsp:txXfrm>
    </dsp:sp>
    <dsp:sp modelId="{71D2D5A4-514F-42FA-B6D4-AC6EF5646124}">
      <dsp:nvSpPr>
        <dsp:cNvPr id="0" name=""/>
        <dsp:cNvSpPr/>
      </dsp:nvSpPr>
      <dsp:spPr>
        <a:xfrm>
          <a:off x="0" y="307926"/>
          <a:ext cx="16568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70918-020C-4C64-8325-0FB5E05B06A1}">
      <dsp:nvSpPr>
        <dsp:cNvPr id="0" name=""/>
        <dsp:cNvSpPr/>
      </dsp:nvSpPr>
      <dsp:spPr>
        <a:xfrm>
          <a:off x="0" y="307926"/>
          <a:ext cx="1656827" cy="307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August</a:t>
          </a:r>
        </a:p>
      </dsp:txBody>
      <dsp:txXfrm>
        <a:off x="0" y="307926"/>
        <a:ext cx="1656827" cy="307476"/>
      </dsp:txXfrm>
    </dsp:sp>
    <dsp:sp modelId="{35AC2254-8284-436F-9042-4ECE3FC2A18D}">
      <dsp:nvSpPr>
        <dsp:cNvPr id="0" name=""/>
        <dsp:cNvSpPr/>
      </dsp:nvSpPr>
      <dsp:spPr>
        <a:xfrm>
          <a:off x="0" y="615403"/>
          <a:ext cx="16568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1D00C5-481C-4685-8AFE-81A9C72EAD5E}">
      <dsp:nvSpPr>
        <dsp:cNvPr id="0" name=""/>
        <dsp:cNvSpPr/>
      </dsp:nvSpPr>
      <dsp:spPr>
        <a:xfrm>
          <a:off x="0" y="615403"/>
          <a:ext cx="1656827" cy="307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October</a:t>
          </a:r>
        </a:p>
      </dsp:txBody>
      <dsp:txXfrm>
        <a:off x="0" y="615403"/>
        <a:ext cx="1656827" cy="3074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354E7-C762-4A38-A6B1-F85DF57F028F}">
      <dsp:nvSpPr>
        <dsp:cNvPr id="0" name=""/>
        <dsp:cNvSpPr/>
      </dsp:nvSpPr>
      <dsp:spPr>
        <a:xfrm>
          <a:off x="561" y="44392"/>
          <a:ext cx="1313255" cy="6566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a:t>Salaried IT Employees - 46.12 %</a:t>
          </a:r>
        </a:p>
      </dsp:txBody>
      <dsp:txXfrm>
        <a:off x="19793" y="63624"/>
        <a:ext cx="1274791" cy="618163"/>
      </dsp:txXfrm>
    </dsp:sp>
    <dsp:sp modelId="{44F65798-9436-4865-ADC1-F0847020961B}">
      <dsp:nvSpPr>
        <dsp:cNvPr id="0" name=""/>
        <dsp:cNvSpPr/>
      </dsp:nvSpPr>
      <dsp:spPr>
        <a:xfrm>
          <a:off x="1642129" y="44392"/>
          <a:ext cx="1313255" cy="6566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dirty="0"/>
            <a:t>Salaried Other Employee - 16.48 %</a:t>
          </a:r>
        </a:p>
      </dsp:txBody>
      <dsp:txXfrm>
        <a:off x="1661361" y="63624"/>
        <a:ext cx="1274791" cy="618163"/>
      </dsp:txXfrm>
    </dsp:sp>
    <dsp:sp modelId="{07CC7CBA-9ADB-4DA9-A328-CA7B85AE72A7}">
      <dsp:nvSpPr>
        <dsp:cNvPr id="0" name=""/>
        <dsp:cNvSpPr/>
      </dsp:nvSpPr>
      <dsp:spPr>
        <a:xfrm>
          <a:off x="3283698" y="44392"/>
          <a:ext cx="1313255" cy="6566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a:t>Business Owners - 16.38 %</a:t>
          </a:r>
        </a:p>
      </dsp:txBody>
      <dsp:txXfrm>
        <a:off x="3302930" y="63624"/>
        <a:ext cx="1274791" cy="61816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26A56-AA7F-46AF-ADFE-0A702E318C11}" type="datetimeFigureOut">
              <a:rPr lang="en-IN" smtClean="0"/>
              <a:t>02-01-2024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5002F-0E27-4AED-B475-A541AA4E93A8}" type="slidenum">
              <a:rPr lang="en-IN" smtClean="0"/>
              <a:t>‹#›</a:t>
            </a:fld>
            <a:endParaRPr lang="en-IN"/>
          </a:p>
        </p:txBody>
      </p:sp>
    </p:spTree>
    <p:extLst>
      <p:ext uri="{BB962C8B-B14F-4D97-AF65-F5344CB8AC3E}">
        <p14:creationId xmlns:p14="http://schemas.microsoft.com/office/powerpoint/2010/main" val="3012068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40495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992F-16F5-5D0B-7B80-4CC35E412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945E9D-F88B-1C8A-5132-DD2E69B03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FC731B-57FB-7C43-0602-FAE4F35AE366}"/>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8EB05507-03B4-E5C9-A310-A85BC78203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079568-5941-FD71-BF3A-613418CA6229}"/>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429333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0881-62F4-7B2D-300C-2DCE4238A0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8A68BF-2241-CE7F-242D-93333A972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770E50-C5E1-9213-D414-452DEBD42BBD}"/>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FADDE209-6F69-C0BE-7DC5-B6837A825F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3552CD-A8E4-C728-BEF9-3DC225C845B4}"/>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98460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245E-0ED1-F06B-8F19-B383163DF9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610119-58BB-E223-FF28-CDCEB9D0D3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00C51B-7380-AD4E-F1E4-18AA4CD49282}"/>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C465C27F-66E9-29F3-38C4-9FB2449836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D9302E-DB8D-E66F-F19F-EC76CCFE31CD}"/>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181024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6600056" y="2132856"/>
            <a:ext cx="4752528" cy="230425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6088"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extLst>
      <p:ext uri="{BB962C8B-B14F-4D97-AF65-F5344CB8AC3E}">
        <p14:creationId xmlns:p14="http://schemas.microsoft.com/office/powerpoint/2010/main" val="89983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DB33-33C3-9767-AE5B-BE8F97216F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371CA1-E93F-4A39-57E5-4D16A97378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A3BB6C-F5DF-2DC9-846F-0B5CFE1151AE}"/>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BFCD83DA-77DF-7E8E-63A6-1A1408E203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706CA6-D913-C504-F25C-40CF31489CAC}"/>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2943996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4AB0-F59B-D0A9-8E7E-FC6A1F2308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87FC97-0F1E-8516-CEF5-177ABCD04D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3B792F-328C-35DA-CBBA-0CF934B79E09}"/>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AD758E56-9965-F667-9FC2-11669AC896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D6EE7D-77AC-4B6B-EF6E-1B1A75067941}"/>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3905709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EA67-C3DB-7D74-D5B4-8D4FDB487B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7F718F-6F31-464E-B888-9EAF17F307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427419-07D9-CA14-3741-4E02BFB97B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34243E-C84E-F24A-6C49-11B39971B68D}"/>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6" name="Footer Placeholder 5">
            <a:extLst>
              <a:ext uri="{FF2B5EF4-FFF2-40B4-BE49-F238E27FC236}">
                <a16:creationId xmlns:a16="http://schemas.microsoft.com/office/drawing/2014/main" id="{71EEACB1-8F5B-0EB2-DB11-F9F9E2A0CE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8145BC-80FF-052F-9EC8-8C19A0DCB9AB}"/>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381776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485A-8C14-6DF2-1E54-4F78680CF9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0FA441-991C-976A-CACF-6E6D396A2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EA250-2359-ECBA-596C-072388879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7E7017-88F6-294A-DE6B-F2C5F5673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95A94E-3ED4-D250-A553-F2F01E6EC8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D93DFB-534F-C921-98F2-2E309AEF12C2}"/>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8" name="Footer Placeholder 7">
            <a:extLst>
              <a:ext uri="{FF2B5EF4-FFF2-40B4-BE49-F238E27FC236}">
                <a16:creationId xmlns:a16="http://schemas.microsoft.com/office/drawing/2014/main" id="{4A5EEA56-DF81-2161-64A0-11F549731F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B314CA-29F2-715B-E733-76489BA480E7}"/>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78065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F29A-3BA8-73E4-3BFD-FDC9B4B533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6B6C2A-934A-9EF3-F293-66A8CAA41F76}"/>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4" name="Footer Placeholder 3">
            <a:extLst>
              <a:ext uri="{FF2B5EF4-FFF2-40B4-BE49-F238E27FC236}">
                <a16:creationId xmlns:a16="http://schemas.microsoft.com/office/drawing/2014/main" id="{F663DF60-911B-FA77-76BF-16E3191A90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FD123B-8E5F-7643-3960-511217E89B7C}"/>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278222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C9097-ADAC-1BB3-D935-FF225423C716}"/>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3" name="Footer Placeholder 2">
            <a:extLst>
              <a:ext uri="{FF2B5EF4-FFF2-40B4-BE49-F238E27FC236}">
                <a16:creationId xmlns:a16="http://schemas.microsoft.com/office/drawing/2014/main" id="{E5F5E765-4A91-ADC7-B141-2B4BC566A7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59EE46-2290-1AC1-A8DB-A5B7347740DF}"/>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267280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6D5-43C1-A447-9751-EBBA5D4A9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7A1FB6-F768-D5B6-FA15-AE914612E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15F6DB-25D0-C8F6-802F-6A79ACD87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705BE-EDB2-7526-6C1C-2833F5AAF71D}"/>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6" name="Footer Placeholder 5">
            <a:extLst>
              <a:ext uri="{FF2B5EF4-FFF2-40B4-BE49-F238E27FC236}">
                <a16:creationId xmlns:a16="http://schemas.microsoft.com/office/drawing/2014/main" id="{CF358184-98C2-BFEA-FA68-8F8B32DCBF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0036F3-1A7C-8A1B-00AE-08CF0ED9FF35}"/>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1055032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38D7-46DF-E1D5-52AF-E315DECB7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10BD37-E085-B4D1-84A6-66DE00053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764AA3-EEEF-645F-FC6C-C031F5956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2E0B3B-4FAC-47D1-F52F-4B1AF92262C2}"/>
              </a:ext>
            </a:extLst>
          </p:cNvPr>
          <p:cNvSpPr>
            <a:spLocks noGrp="1"/>
          </p:cNvSpPr>
          <p:nvPr>
            <p:ph type="dt" sz="half" idx="10"/>
          </p:nvPr>
        </p:nvSpPr>
        <p:spPr/>
        <p:txBody>
          <a:bodyPr/>
          <a:lstStyle/>
          <a:p>
            <a:fld id="{B9DA59F3-B00A-4A1E-8140-858ED1857281}" type="datetimeFigureOut">
              <a:rPr lang="en-IN" smtClean="0"/>
              <a:t>02-01-2024</a:t>
            </a:fld>
            <a:endParaRPr lang="en-IN"/>
          </a:p>
        </p:txBody>
      </p:sp>
      <p:sp>
        <p:nvSpPr>
          <p:cNvPr id="6" name="Footer Placeholder 5">
            <a:extLst>
              <a:ext uri="{FF2B5EF4-FFF2-40B4-BE49-F238E27FC236}">
                <a16:creationId xmlns:a16="http://schemas.microsoft.com/office/drawing/2014/main" id="{72A2118A-D40A-D029-F491-7F3FF36DF6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60BADC-A557-DAE0-9A6A-2AAD3EED9C67}"/>
              </a:ext>
            </a:extLst>
          </p:cNvPr>
          <p:cNvSpPr>
            <a:spLocks noGrp="1"/>
          </p:cNvSpPr>
          <p:nvPr>
            <p:ph type="sldNum" sz="quarter" idx="12"/>
          </p:nvPr>
        </p:nvSpPr>
        <p:spPr/>
        <p:txBody>
          <a:bodyPr/>
          <a:lstStyle/>
          <a:p>
            <a:fld id="{17FE682B-6E12-44B6-978F-0679A2C617E5}" type="slidenum">
              <a:rPr lang="en-IN" smtClean="0"/>
              <a:t>‹#›</a:t>
            </a:fld>
            <a:endParaRPr lang="en-IN"/>
          </a:p>
        </p:txBody>
      </p:sp>
    </p:spTree>
    <p:extLst>
      <p:ext uri="{BB962C8B-B14F-4D97-AF65-F5344CB8AC3E}">
        <p14:creationId xmlns:p14="http://schemas.microsoft.com/office/powerpoint/2010/main" val="174969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888EFC-A13F-4D92-0501-B14E06F0E7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80C084-144F-9A9C-3733-031CF9B5D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F04573-137A-502F-BB23-BC4B604710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A59F3-B00A-4A1E-8140-858ED1857281}" type="datetimeFigureOut">
              <a:rPr lang="en-IN" smtClean="0"/>
              <a:t>02-01-2024</a:t>
            </a:fld>
            <a:endParaRPr lang="en-IN"/>
          </a:p>
        </p:txBody>
      </p:sp>
      <p:sp>
        <p:nvSpPr>
          <p:cNvPr id="5" name="Footer Placeholder 4">
            <a:extLst>
              <a:ext uri="{FF2B5EF4-FFF2-40B4-BE49-F238E27FC236}">
                <a16:creationId xmlns:a16="http://schemas.microsoft.com/office/drawing/2014/main" id="{D45CFE0C-0EC5-4CE0-488D-58DA5A140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B219A1-B0A3-4FF5-13D2-798FEAF7F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E682B-6E12-44B6-978F-0679A2C617E5}" type="slidenum">
              <a:rPr lang="en-IN" smtClean="0"/>
              <a:t>‹#›</a:t>
            </a:fld>
            <a:endParaRPr lang="en-IN"/>
          </a:p>
        </p:txBody>
      </p:sp>
    </p:spTree>
    <p:extLst>
      <p:ext uri="{BB962C8B-B14F-4D97-AF65-F5344CB8AC3E}">
        <p14:creationId xmlns:p14="http://schemas.microsoft.com/office/powerpoint/2010/main" val="886705898"/>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70" r:id="rId8"/>
    <p:sldLayoutId id="2147484871" r:id="rId9"/>
    <p:sldLayoutId id="2147484872" r:id="rId10"/>
    <p:sldLayoutId id="2147484873" r:id="rId11"/>
    <p:sldLayoutId id="21474848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26" Type="http://schemas.microsoft.com/office/2007/relationships/diagramDrawing" Target="../diagrams/drawing8.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5" Type="http://schemas.openxmlformats.org/officeDocument/2006/relationships/diagramColors" Target="../diagrams/colors8.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1.xml"/><Relationship Id="rId6" Type="http://schemas.microsoft.com/office/2007/relationships/diagramDrawing" Target="../diagrams/drawing4.xml"/><Relationship Id="rId11" Type="http://schemas.microsoft.com/office/2007/relationships/diagramDrawing" Target="../diagrams/drawing5.xml"/><Relationship Id="rId24" Type="http://schemas.openxmlformats.org/officeDocument/2006/relationships/diagramQuickStyle" Target="../diagrams/quickStyle8.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diagramLayout" Target="../diagrams/layout8.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POWERPOINT</a:t>
            </a:r>
            <a:br>
              <a:rPr lang="en-US" altLang="ko-KR" dirty="0"/>
            </a:br>
            <a:r>
              <a:rPr lang="en-US" altLang="ko-KR" b="1" dirty="0"/>
              <a:t>TEMPLATE</a:t>
            </a:r>
            <a:endParaRPr lang="ko-KR" altLang="en-US" b="1" dirty="0"/>
          </a:p>
        </p:txBody>
      </p:sp>
      <p:sp>
        <p:nvSpPr>
          <p:cNvPr id="14" name="직사각형 13"/>
          <p:cNvSpPr/>
          <p:nvPr/>
        </p:nvSpPr>
        <p:spPr>
          <a:xfrm>
            <a:off x="6904110" y="4005064"/>
            <a:ext cx="3907812" cy="469913"/>
          </a:xfrm>
          <a:prstGeom prst="rect">
            <a:avLst/>
          </a:prstGeom>
          <a:noFill/>
          <a:ln w="9525">
            <a:noFill/>
            <a:miter lim="800000"/>
            <a:headEnd/>
            <a:tailEnd/>
          </a:ln>
        </p:spPr>
        <p:txBody>
          <a:bodyPr vert="horz" wrap="square" lIns="99608" tIns="49804" rIns="99608" bIns="49804" numCol="1" anchor="t" anchorCtr="0" compatLnSpc="1">
            <a:prstTxWarp prst="textNoShape">
              <a:avLst/>
            </a:prstTxWarp>
            <a:spAutoFit/>
          </a:bodyPr>
          <a:lstStyle/>
          <a:p>
            <a:pPr algn="ctr" defTabSz="914766" fontAlgn="base">
              <a:spcBef>
                <a:spcPct val="0"/>
              </a:spcBef>
              <a:spcAft>
                <a:spcPct val="0"/>
              </a:spcAft>
              <a:defRPr/>
            </a:pPr>
            <a:r>
              <a:rPr kumimoji="1" lang="en-US" altLang="ko-KR" sz="1200" dirty="0">
                <a:solidFill>
                  <a:srgbClr val="BF73AB"/>
                </a:solidFill>
                <a:latin typeface="+mj-lt"/>
                <a:ea typeface="맑은 고딕" pitchFamily="50" charset="-127"/>
                <a:cs typeface="굴림" pitchFamily="50" charset="-127"/>
              </a:rPr>
              <a:t>We would like to offer you a stylish and reasonable presentation that will help you to promote your business</a:t>
            </a:r>
          </a:p>
        </p:txBody>
      </p:sp>
      <p:sp>
        <p:nvSpPr>
          <p:cNvPr id="2" name="Flowchart: Manual Input 1">
            <a:extLst>
              <a:ext uri="{FF2B5EF4-FFF2-40B4-BE49-F238E27FC236}">
                <a16:creationId xmlns:a16="http://schemas.microsoft.com/office/drawing/2014/main" id="{EC322D70-3D85-426D-CA12-9C542613B703}"/>
              </a:ext>
            </a:extLst>
          </p:cNvPr>
          <p:cNvSpPr/>
          <p:nvPr/>
        </p:nvSpPr>
        <p:spPr>
          <a:xfrm rot="5400000" flipV="1">
            <a:off x="5218922" y="-115076"/>
            <a:ext cx="6858000" cy="7088155"/>
          </a:xfrm>
          <a:prstGeom prst="flowChartManualInp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8F8751A-B094-A8EA-4C1D-6487CE218DF8}"/>
              </a:ext>
            </a:extLst>
          </p:cNvPr>
          <p:cNvSpPr txBox="1"/>
          <p:nvPr/>
        </p:nvSpPr>
        <p:spPr>
          <a:xfrm>
            <a:off x="6259955" y="2776573"/>
            <a:ext cx="569255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Codebasics Challenge #8</a:t>
            </a:r>
          </a:p>
        </p:txBody>
      </p:sp>
      <p:sp>
        <p:nvSpPr>
          <p:cNvPr id="6" name="TextBox 5">
            <a:extLst>
              <a:ext uri="{FF2B5EF4-FFF2-40B4-BE49-F238E27FC236}">
                <a16:creationId xmlns:a16="http://schemas.microsoft.com/office/drawing/2014/main" id="{F854C56E-91CE-79A8-F13F-9005C42FA1F9}"/>
              </a:ext>
            </a:extLst>
          </p:cNvPr>
          <p:cNvSpPr txBox="1"/>
          <p:nvPr/>
        </p:nvSpPr>
        <p:spPr>
          <a:xfrm>
            <a:off x="6287948" y="3507268"/>
            <a:ext cx="5692557" cy="646331"/>
          </a:xfrm>
          <a:prstGeom prst="rect">
            <a:avLst/>
          </a:prstGeom>
          <a:noFill/>
        </p:spPr>
        <p:txBody>
          <a:bodyPr wrap="square">
            <a:spAutoFit/>
          </a:bodyPr>
          <a:lstStyle/>
          <a:p>
            <a:r>
              <a:rPr lang="en-US" i="0" dirty="0">
                <a:solidFill>
                  <a:schemeClr val="tx1">
                    <a:lumMod val="85000"/>
                    <a:lumOff val="15000"/>
                  </a:schemeClr>
                </a:solidFill>
                <a:effectLst/>
                <a:latin typeface="Montserrat" panose="00000500000000000000" pitchFamily="2" charset="0"/>
              </a:rPr>
              <a:t>Provide Insights to the Product Strategy Team in the Banking Domain</a:t>
            </a:r>
            <a:endParaRPr lang="en-IN" dirty="0">
              <a:solidFill>
                <a:schemeClr val="tx1">
                  <a:lumMod val="85000"/>
                  <a:lumOff val="15000"/>
                </a:schemeClr>
              </a:solidFill>
              <a:latin typeface="Montserrat" panose="00000500000000000000" pitchFamily="2" charset="0"/>
            </a:endParaRPr>
          </a:p>
        </p:txBody>
      </p:sp>
      <p:sp>
        <p:nvSpPr>
          <p:cNvPr id="8" name="Parallelogram 7">
            <a:extLst>
              <a:ext uri="{FF2B5EF4-FFF2-40B4-BE49-F238E27FC236}">
                <a16:creationId xmlns:a16="http://schemas.microsoft.com/office/drawing/2014/main" id="{DA0F2537-FC17-63BD-233B-3C60CF629DAC}"/>
              </a:ext>
            </a:extLst>
          </p:cNvPr>
          <p:cNvSpPr/>
          <p:nvPr/>
        </p:nvSpPr>
        <p:spPr>
          <a:xfrm>
            <a:off x="4786604" y="0"/>
            <a:ext cx="1822783" cy="6858000"/>
          </a:xfrm>
          <a:prstGeom prst="parallelogram">
            <a:avLst>
              <a:gd name="adj" fmla="val 81007"/>
            </a:avLst>
          </a:prstGeom>
          <a:solidFill>
            <a:schemeClr val="accent1">
              <a:lumMod val="75000"/>
            </a:schemeClr>
          </a:solidFill>
          <a:ln w="38100"/>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F312ED28-8B9B-A9FA-2360-37E4470FC5EF}"/>
              </a:ext>
            </a:extLst>
          </p:cNvPr>
          <p:cNvCxnSpPr/>
          <p:nvPr/>
        </p:nvCxnSpPr>
        <p:spPr>
          <a:xfrm>
            <a:off x="6372806" y="3419668"/>
            <a:ext cx="5383763" cy="0"/>
          </a:xfrm>
          <a:prstGeom prst="line">
            <a:avLst/>
          </a:prstGeom>
        </p:spPr>
        <p:style>
          <a:lnRef idx="3">
            <a:schemeClr val="accent5"/>
          </a:lnRef>
          <a:fillRef idx="0">
            <a:schemeClr val="accent5"/>
          </a:fillRef>
          <a:effectRef idx="2">
            <a:schemeClr val="accent5"/>
          </a:effectRef>
          <a:fontRef idx="minor">
            <a:schemeClr val="tx1"/>
          </a:fontRef>
        </p:style>
      </p:cxnSp>
      <p:pic>
        <p:nvPicPr>
          <p:cNvPr id="11" name="Picture 10">
            <a:extLst>
              <a:ext uri="{FF2B5EF4-FFF2-40B4-BE49-F238E27FC236}">
                <a16:creationId xmlns:a16="http://schemas.microsoft.com/office/drawing/2014/main" id="{48190E3F-320A-CF3B-E6FC-85D53D4A69CA}"/>
              </a:ext>
            </a:extLst>
          </p:cNvPr>
          <p:cNvPicPr>
            <a:picLocks noChangeAspect="1"/>
          </p:cNvPicPr>
          <p:nvPr/>
        </p:nvPicPr>
        <p:blipFill>
          <a:blip r:embed="rId3"/>
          <a:stretch>
            <a:fillRect/>
          </a:stretch>
        </p:blipFill>
        <p:spPr>
          <a:xfrm>
            <a:off x="10383961" y="1959324"/>
            <a:ext cx="1372608" cy="729650"/>
          </a:xfrm>
          <a:prstGeom prst="rect">
            <a:avLst/>
          </a:prstGeom>
        </p:spPr>
      </p:pic>
    </p:spTree>
    <p:extLst>
      <p:ext uri="{BB962C8B-B14F-4D97-AF65-F5344CB8AC3E}">
        <p14:creationId xmlns:p14="http://schemas.microsoft.com/office/powerpoint/2010/main" val="269004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2B0F46-148E-7F09-F8D2-6F1E24C11C4B}"/>
              </a:ext>
            </a:extLst>
          </p:cNvPr>
          <p:cNvSpPr txBox="1"/>
          <p:nvPr/>
        </p:nvSpPr>
        <p:spPr>
          <a:xfrm>
            <a:off x="403443" y="959094"/>
            <a:ext cx="8638957" cy="584775"/>
          </a:xfrm>
          <a:prstGeom prst="rect">
            <a:avLst/>
          </a:prstGeom>
          <a:noFill/>
        </p:spPr>
        <p:txBody>
          <a:bodyPr wrap="square" rtlCol="0">
            <a:spAutoFit/>
          </a:bodyPr>
          <a:lstStyle/>
          <a:p>
            <a:r>
              <a:rPr lang="en-US" sz="1600" b="0" i="0" dirty="0">
                <a:solidFill>
                  <a:srgbClr val="374151"/>
                </a:solidFill>
                <a:effectLst/>
                <a:latin typeface="Söhne"/>
              </a:rPr>
              <a:t>Discovering customer segments with growth potential and identifying areas for enhancing credit card usage by crafting card features based on insightful analysis.</a:t>
            </a:r>
            <a:endParaRPr lang="en-IN" sz="1600" dirty="0"/>
          </a:p>
        </p:txBody>
      </p:sp>
      <p:sp>
        <p:nvSpPr>
          <p:cNvPr id="6" name="TextBox 5">
            <a:extLst>
              <a:ext uri="{FF2B5EF4-FFF2-40B4-BE49-F238E27FC236}">
                <a16:creationId xmlns:a16="http://schemas.microsoft.com/office/drawing/2014/main" id="{3E7FD39E-3E39-AD05-D150-4E7CD6D6C4D2}"/>
              </a:ext>
            </a:extLst>
          </p:cNvPr>
          <p:cNvSpPr txBox="1"/>
          <p:nvPr/>
        </p:nvSpPr>
        <p:spPr>
          <a:xfrm>
            <a:off x="411116" y="1630816"/>
            <a:ext cx="6700420" cy="3693319"/>
          </a:xfrm>
          <a:prstGeom prst="rect">
            <a:avLst/>
          </a:prstGeom>
          <a:noFill/>
        </p:spPr>
        <p:txBody>
          <a:bodyPr wrap="square" rtlCol="0">
            <a:spAutoFit/>
          </a:bodyPr>
          <a:lstStyle>
            <a:defPPr>
              <a:defRPr lang="en-US"/>
            </a:defPPr>
            <a:lvl1pPr>
              <a:defRPr b="0" i="0">
                <a:solidFill>
                  <a:srgbClr val="374151"/>
                </a:solidFill>
                <a:effectLst/>
                <a:latin typeface="Söhne"/>
              </a:defRPr>
            </a:lvl1pPr>
          </a:lstStyle>
          <a:p>
            <a:pPr marL="342900" indent="-342900">
              <a:spcAft>
                <a:spcPts val="600"/>
              </a:spcAft>
              <a:buFont typeface="+mj-lt"/>
              <a:buAutoNum type="arabicPeriod"/>
            </a:pPr>
            <a:r>
              <a:rPr lang="en-US" sz="1600" b="1" dirty="0"/>
              <a:t>Chennai: </a:t>
            </a:r>
            <a:r>
              <a:rPr lang="en-US" sz="1600" dirty="0"/>
              <a:t>Despite a significant customer base, Chennai's per-customer spending rate lags behind other cities. Elevating awareness, crafting targeted offers, and tailoring features to suit local market needs can enhance spending in Chennai.</a:t>
            </a:r>
          </a:p>
          <a:p>
            <a:pPr marL="342900" indent="-342900">
              <a:spcAft>
                <a:spcPts val="600"/>
              </a:spcAft>
              <a:buFont typeface="+mj-lt"/>
              <a:buAutoNum type="arabicPeriod"/>
            </a:pPr>
            <a:r>
              <a:rPr lang="en-US" sz="1600" b="1" dirty="0"/>
              <a:t>Freelancers: </a:t>
            </a:r>
            <a:r>
              <a:rPr lang="en-US" sz="1600" dirty="0"/>
              <a:t>Top spenders among freelancers demonstrate high utilization but low credit card usage, favoring other payment methods. Encouraging more credit card use can be achieved by introducing appealing offers in their primary spending areas: health and wellness, groceries, and entertainment.</a:t>
            </a:r>
          </a:p>
          <a:p>
            <a:pPr marL="342900" indent="-342900">
              <a:spcAft>
                <a:spcPts val="600"/>
              </a:spcAft>
              <a:buFont typeface="+mj-lt"/>
              <a:buAutoNum type="arabicPeriod"/>
            </a:pPr>
            <a:r>
              <a:rPr lang="en-US" sz="1600" b="1" dirty="0"/>
              <a:t>Groceries Category: </a:t>
            </a:r>
            <a:r>
              <a:rPr lang="en-US" sz="1600" dirty="0"/>
              <a:t>Credit card usage remains low in the groceries category, with customers preferring alternative payment methods. Stimulating credit card use in this category can be achieved through specific incentives for groceries and partnerships with platforms specializing in groceries sector.</a:t>
            </a:r>
          </a:p>
        </p:txBody>
      </p:sp>
      <p:sp>
        <p:nvSpPr>
          <p:cNvPr id="3" name="TextBox 2">
            <a:extLst>
              <a:ext uri="{FF2B5EF4-FFF2-40B4-BE49-F238E27FC236}">
                <a16:creationId xmlns:a16="http://schemas.microsoft.com/office/drawing/2014/main" id="{C2082B56-1ED6-E730-31BA-536BF83035AC}"/>
              </a:ext>
            </a:extLst>
          </p:cNvPr>
          <p:cNvSpPr txBox="1"/>
          <p:nvPr/>
        </p:nvSpPr>
        <p:spPr>
          <a:xfrm>
            <a:off x="403443" y="176208"/>
            <a:ext cx="1094527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Potential areas and Customers segments</a:t>
            </a:r>
          </a:p>
        </p:txBody>
      </p:sp>
      <p:cxnSp>
        <p:nvCxnSpPr>
          <p:cNvPr id="7" name="Straight Connector 6">
            <a:extLst>
              <a:ext uri="{FF2B5EF4-FFF2-40B4-BE49-F238E27FC236}">
                <a16:creationId xmlns:a16="http://schemas.microsoft.com/office/drawing/2014/main" id="{29847443-1D71-A3E7-D6F8-D557287F29B8}"/>
              </a:ext>
            </a:extLst>
          </p:cNvPr>
          <p:cNvCxnSpPr>
            <a:cxnSpLocks/>
          </p:cNvCxnSpPr>
          <p:nvPr/>
        </p:nvCxnSpPr>
        <p:spPr>
          <a:xfrm>
            <a:off x="431436" y="813828"/>
            <a:ext cx="8783684" cy="0"/>
          </a:xfrm>
          <a:prstGeom prst="line">
            <a:avLst/>
          </a:prstGeom>
        </p:spPr>
        <p:style>
          <a:lnRef idx="3">
            <a:schemeClr val="accent5"/>
          </a:lnRef>
          <a:fillRef idx="0">
            <a:schemeClr val="accent5"/>
          </a:fillRef>
          <a:effectRef idx="2">
            <a:schemeClr val="accent5"/>
          </a:effectRef>
          <a:fontRef idx="minor">
            <a:schemeClr val="tx1"/>
          </a:fontRef>
        </p:style>
      </p:cxnSp>
      <p:sp>
        <p:nvSpPr>
          <p:cNvPr id="22" name="Flowchart: Manual Input 21">
            <a:extLst>
              <a:ext uri="{FF2B5EF4-FFF2-40B4-BE49-F238E27FC236}">
                <a16:creationId xmlns:a16="http://schemas.microsoft.com/office/drawing/2014/main" id="{2E493FB9-1025-7C51-B89C-36BAF0D12486}"/>
              </a:ext>
            </a:extLst>
          </p:cNvPr>
          <p:cNvSpPr/>
          <p:nvPr/>
        </p:nvSpPr>
        <p:spPr>
          <a:xfrm rot="5400000" flipV="1">
            <a:off x="6004455" y="670455"/>
            <a:ext cx="6858000" cy="55170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36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363 h 10000"/>
              <a:gd name="connsiteX0" fmla="*/ 0 w 10000"/>
              <a:gd name="connsiteY0" fmla="*/ 536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363 h 10000"/>
              <a:gd name="connsiteX0" fmla="*/ 0 w 10000"/>
              <a:gd name="connsiteY0" fmla="*/ 536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363 h 10000"/>
              <a:gd name="connsiteX0" fmla="*/ 0 w 10000"/>
              <a:gd name="connsiteY0" fmla="*/ 536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363 h 10000"/>
              <a:gd name="connsiteX0" fmla="*/ 0 w 10000"/>
              <a:gd name="connsiteY0" fmla="*/ 7457 h 12094"/>
              <a:gd name="connsiteX1" fmla="*/ 10000 w 10000"/>
              <a:gd name="connsiteY1" fmla="*/ 0 h 12094"/>
              <a:gd name="connsiteX2" fmla="*/ 10000 w 10000"/>
              <a:gd name="connsiteY2" fmla="*/ 12094 h 12094"/>
              <a:gd name="connsiteX3" fmla="*/ 0 w 10000"/>
              <a:gd name="connsiteY3" fmla="*/ 12094 h 12094"/>
              <a:gd name="connsiteX4" fmla="*/ 0 w 10000"/>
              <a:gd name="connsiteY4" fmla="*/ 7457 h 12094"/>
              <a:gd name="connsiteX0" fmla="*/ 0 w 10000"/>
              <a:gd name="connsiteY0" fmla="*/ 7457 h 12094"/>
              <a:gd name="connsiteX1" fmla="*/ 10000 w 10000"/>
              <a:gd name="connsiteY1" fmla="*/ 0 h 12094"/>
              <a:gd name="connsiteX2" fmla="*/ 10000 w 10000"/>
              <a:gd name="connsiteY2" fmla="*/ 12094 h 12094"/>
              <a:gd name="connsiteX3" fmla="*/ 0 w 10000"/>
              <a:gd name="connsiteY3" fmla="*/ 12094 h 12094"/>
              <a:gd name="connsiteX4" fmla="*/ 0 w 10000"/>
              <a:gd name="connsiteY4" fmla="*/ 7457 h 12094"/>
              <a:gd name="connsiteX0" fmla="*/ 0 w 10000"/>
              <a:gd name="connsiteY0" fmla="*/ 7457 h 12094"/>
              <a:gd name="connsiteX1" fmla="*/ 10000 w 10000"/>
              <a:gd name="connsiteY1" fmla="*/ 0 h 12094"/>
              <a:gd name="connsiteX2" fmla="*/ 10000 w 10000"/>
              <a:gd name="connsiteY2" fmla="*/ 12094 h 12094"/>
              <a:gd name="connsiteX3" fmla="*/ 0 w 10000"/>
              <a:gd name="connsiteY3" fmla="*/ 12094 h 12094"/>
              <a:gd name="connsiteX4" fmla="*/ 0 w 10000"/>
              <a:gd name="connsiteY4" fmla="*/ 7457 h 1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094">
                <a:moveTo>
                  <a:pt x="0" y="7457"/>
                </a:moveTo>
                <a:cubicBezTo>
                  <a:pt x="5052" y="7473"/>
                  <a:pt x="8222" y="5842"/>
                  <a:pt x="10000" y="0"/>
                </a:cubicBezTo>
                <a:lnTo>
                  <a:pt x="10000" y="12094"/>
                </a:lnTo>
                <a:lnTo>
                  <a:pt x="0" y="12094"/>
                </a:lnTo>
                <a:lnTo>
                  <a:pt x="0" y="7457"/>
                </a:lnTo>
                <a:close/>
              </a:path>
            </a:pathLst>
          </a:custGeom>
          <a:solidFill>
            <a:schemeClr val="accent5">
              <a:alpha val="50000"/>
            </a:schemeClr>
          </a:solidFill>
          <a:ln>
            <a:noFill/>
          </a:ln>
          <a:effectLst>
            <a:outerShdw blurRad="76200" dir="13500000" sy="23000" kx="1200000" algn="br"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E5AFF0F7-3BA6-CC45-93A2-B03A13567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728" y="1605425"/>
            <a:ext cx="4251453" cy="4209047"/>
          </a:xfrm>
          <a:prstGeom prst="flowChartConnector">
            <a:avLst/>
          </a:prstGeom>
          <a:effectLst>
            <a:glow rad="101600">
              <a:schemeClr val="accent5">
                <a:satMod val="175000"/>
                <a:alpha val="40000"/>
              </a:schemeClr>
            </a:glow>
            <a:softEdge rad="31750"/>
          </a:effectLst>
        </p:spPr>
      </p:pic>
    </p:spTree>
    <p:extLst>
      <p:ext uri="{BB962C8B-B14F-4D97-AF65-F5344CB8AC3E}">
        <p14:creationId xmlns:p14="http://schemas.microsoft.com/office/powerpoint/2010/main" val="257757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FD963770-0661-BBE7-E873-874295C2411B}"/>
              </a:ext>
            </a:extLst>
          </p:cNvPr>
          <p:cNvSpPr/>
          <p:nvPr/>
        </p:nvSpPr>
        <p:spPr>
          <a:xfrm flipH="1" flipV="1">
            <a:off x="0" y="0"/>
            <a:ext cx="12192000" cy="6858000"/>
          </a:xfrm>
          <a:prstGeom prst="rtTriangle">
            <a:avLst/>
          </a:prstGeom>
          <a:blipFill dpi="0" rotWithShape="0">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8D3EC4C-884C-8B5A-F3AF-0F1497C13031}"/>
              </a:ext>
            </a:extLst>
          </p:cNvPr>
          <p:cNvSpPr txBox="1"/>
          <p:nvPr/>
        </p:nvSpPr>
        <p:spPr>
          <a:xfrm>
            <a:off x="0" y="3230880"/>
            <a:ext cx="5768341" cy="923330"/>
          </a:xfrm>
          <a:prstGeom prst="rect">
            <a:avLst/>
          </a:prstGeom>
          <a:no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sz="5400" b="1"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Thank You !</a:t>
            </a:r>
          </a:p>
        </p:txBody>
      </p:sp>
      <p:pic>
        <p:nvPicPr>
          <p:cNvPr id="2052" name="Picture 4" descr="LinkedIn">
            <a:extLst>
              <a:ext uri="{FF2B5EF4-FFF2-40B4-BE49-F238E27FC236}">
                <a16:creationId xmlns:a16="http://schemas.microsoft.com/office/drawing/2014/main" id="{5A63B8E3-6C09-DC7E-FC0B-6FAADF1B3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536" y="4332419"/>
            <a:ext cx="372304" cy="3723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a:extLst>
              <a:ext uri="{FF2B5EF4-FFF2-40B4-BE49-F238E27FC236}">
                <a16:creationId xmlns:a16="http://schemas.microsoft.com/office/drawing/2014/main" id="{C20AAEF8-2D90-BDEF-2D99-B324E428F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536" y="4846487"/>
            <a:ext cx="372304" cy="3723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DFDBC2-10B5-1572-53E5-CEFAC7EA4B67}"/>
              </a:ext>
            </a:extLst>
          </p:cNvPr>
          <p:cNvSpPr txBox="1"/>
          <p:nvPr/>
        </p:nvSpPr>
        <p:spPr>
          <a:xfrm>
            <a:off x="1371600" y="4336002"/>
            <a:ext cx="6116320" cy="369332"/>
          </a:xfrm>
          <a:prstGeom prst="rect">
            <a:avLst/>
          </a:prstGeom>
          <a:noFill/>
        </p:spPr>
        <p:txBody>
          <a:bodyPr wrap="square">
            <a:spAutoFit/>
          </a:bodyPr>
          <a:lstStyle/>
          <a:p>
            <a:r>
              <a:rPr lang="en-IN" b="0" i="0" dirty="0">
                <a:effectLst/>
                <a:latin typeface="-apple-system"/>
              </a:rPr>
              <a:t>www.linkedin.com/in/vaibhav-mehendale-725371194</a:t>
            </a:r>
            <a:endParaRPr lang="en-IN" dirty="0"/>
          </a:p>
        </p:txBody>
      </p:sp>
      <p:sp>
        <p:nvSpPr>
          <p:cNvPr id="10" name="TextBox 9">
            <a:extLst>
              <a:ext uri="{FF2B5EF4-FFF2-40B4-BE49-F238E27FC236}">
                <a16:creationId xmlns:a16="http://schemas.microsoft.com/office/drawing/2014/main" id="{91F5E778-5A55-871D-9D02-0FD42ABCA666}"/>
              </a:ext>
            </a:extLst>
          </p:cNvPr>
          <p:cNvSpPr txBox="1"/>
          <p:nvPr/>
        </p:nvSpPr>
        <p:spPr>
          <a:xfrm>
            <a:off x="1371600" y="4846487"/>
            <a:ext cx="6116320" cy="369332"/>
          </a:xfrm>
          <a:prstGeom prst="rect">
            <a:avLst/>
          </a:prstGeom>
          <a:noFill/>
        </p:spPr>
        <p:txBody>
          <a:bodyPr wrap="square">
            <a:spAutoFit/>
          </a:bodyPr>
          <a:lstStyle/>
          <a:p>
            <a:r>
              <a:rPr lang="en-IN" dirty="0"/>
              <a:t>https://github.com/Vaibs24?tab=repositories</a:t>
            </a:r>
          </a:p>
        </p:txBody>
      </p:sp>
    </p:spTree>
    <p:extLst>
      <p:ext uri="{BB962C8B-B14F-4D97-AF65-F5344CB8AC3E}">
        <p14:creationId xmlns:p14="http://schemas.microsoft.com/office/powerpoint/2010/main" val="62346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D7D99-00B6-824D-728E-954A2DF92834}"/>
              </a:ext>
            </a:extLst>
          </p:cNvPr>
          <p:cNvPicPr>
            <a:picLocks noChangeAspect="1"/>
          </p:cNvPicPr>
          <p:nvPr/>
        </p:nvPicPr>
        <p:blipFill rotWithShape="1">
          <a:blip r:embed="rId2">
            <a:alphaModFix amt="85000"/>
          </a:blip>
          <a:srcRect r="50364"/>
          <a:stretch/>
        </p:blipFill>
        <p:spPr>
          <a:xfrm>
            <a:off x="2" y="0"/>
            <a:ext cx="4245428" cy="6857999"/>
          </a:xfrm>
          <a:prstGeom prst="flowChartDelay">
            <a:avLst/>
          </a:prstGeom>
        </p:spPr>
      </p:pic>
      <p:graphicFrame>
        <p:nvGraphicFramePr>
          <p:cNvPr id="37" name="Diagram 36">
            <a:extLst>
              <a:ext uri="{FF2B5EF4-FFF2-40B4-BE49-F238E27FC236}">
                <a16:creationId xmlns:a16="http://schemas.microsoft.com/office/drawing/2014/main" id="{C177117C-0212-3AF2-9F97-B039DBE2672F}"/>
              </a:ext>
            </a:extLst>
          </p:cNvPr>
          <p:cNvGraphicFramePr/>
          <p:nvPr>
            <p:extLst>
              <p:ext uri="{D42A27DB-BD31-4B8C-83A1-F6EECF244321}">
                <p14:modId xmlns:p14="http://schemas.microsoft.com/office/powerpoint/2010/main" val="3918550450"/>
              </p:ext>
            </p:extLst>
          </p:nvPr>
        </p:nvGraphicFramePr>
        <p:xfrm>
          <a:off x="3097764" y="1004567"/>
          <a:ext cx="8201608" cy="55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C283EF0-1271-3AE9-D743-CBBC440A9717}"/>
              </a:ext>
            </a:extLst>
          </p:cNvPr>
          <p:cNvSpPr txBox="1"/>
          <p:nvPr/>
        </p:nvSpPr>
        <p:spPr>
          <a:xfrm>
            <a:off x="3182622" y="314101"/>
            <a:ext cx="569255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Table of Content</a:t>
            </a:r>
          </a:p>
        </p:txBody>
      </p:sp>
      <p:cxnSp>
        <p:nvCxnSpPr>
          <p:cNvPr id="8" name="Straight Connector 7">
            <a:extLst>
              <a:ext uri="{FF2B5EF4-FFF2-40B4-BE49-F238E27FC236}">
                <a16:creationId xmlns:a16="http://schemas.microsoft.com/office/drawing/2014/main" id="{877D3D76-EBDA-0103-FDEC-83D1E6AB20E7}"/>
              </a:ext>
            </a:extLst>
          </p:cNvPr>
          <p:cNvCxnSpPr>
            <a:cxnSpLocks/>
          </p:cNvCxnSpPr>
          <p:nvPr/>
        </p:nvCxnSpPr>
        <p:spPr>
          <a:xfrm>
            <a:off x="3210615" y="951721"/>
            <a:ext cx="8368675"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8030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070E-6351-333C-1DC4-46E3875C672C}"/>
              </a:ext>
            </a:extLst>
          </p:cNvPr>
          <p:cNvSpPr>
            <a:spLocks noGrp="1"/>
          </p:cNvSpPr>
          <p:nvPr>
            <p:ph type="title"/>
          </p:nvPr>
        </p:nvSpPr>
        <p:spPr>
          <a:noFill/>
        </p:spPr>
        <p:txBody>
          <a:bodyPr wrap="square">
            <a:spAutoFit/>
          </a:bodyPr>
          <a:lstStyle/>
          <a:p>
            <a:r>
              <a:rPr lang="en-IN" sz="320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ea typeface="+mn-ea"/>
                <a:cs typeface="+mn-cs"/>
              </a:rPr>
              <a:t>Problem statement</a:t>
            </a:r>
          </a:p>
        </p:txBody>
      </p:sp>
      <p:sp>
        <p:nvSpPr>
          <p:cNvPr id="4" name="TextBox 3">
            <a:extLst>
              <a:ext uri="{FF2B5EF4-FFF2-40B4-BE49-F238E27FC236}">
                <a16:creationId xmlns:a16="http://schemas.microsoft.com/office/drawing/2014/main" id="{688C012E-AFC7-2A43-949F-9EBE0B70FA82}"/>
              </a:ext>
            </a:extLst>
          </p:cNvPr>
          <p:cNvSpPr txBox="1"/>
          <p:nvPr/>
        </p:nvSpPr>
        <p:spPr>
          <a:xfrm>
            <a:off x="838200" y="1618010"/>
            <a:ext cx="6781617" cy="3785652"/>
          </a:xfrm>
          <a:prstGeom prst="rect">
            <a:avLst/>
          </a:prstGeom>
          <a:noFill/>
        </p:spPr>
        <p:txBody>
          <a:bodyPr wrap="square" rtlCol="0">
            <a:spAutoFit/>
          </a:bodyPr>
          <a:lstStyle/>
          <a:p>
            <a:pPr algn="just">
              <a:spcAft>
                <a:spcPts val="600"/>
              </a:spcAft>
            </a:pPr>
            <a:r>
              <a:rPr lang="en-US" sz="1500" b="1" i="0" u="none" strike="noStrike" baseline="0" dirty="0">
                <a:latin typeface="Calibri-Bold"/>
              </a:rPr>
              <a:t>Mitron Bank </a:t>
            </a:r>
            <a:r>
              <a:rPr lang="en-US" sz="1500" b="0" i="0" u="none" strike="noStrike" baseline="0" dirty="0">
                <a:latin typeface="Calibri" panose="020F0502020204030204" pitchFamily="34" charset="0"/>
              </a:rPr>
              <a:t>is a legacy financial institution headquartered in Hyderabad. They want to introduce a new line of credit cards, aiming to broaden its product offerings and reach in the financial market.</a:t>
            </a:r>
          </a:p>
          <a:p>
            <a:pPr algn="just">
              <a:spcAft>
                <a:spcPts val="600"/>
              </a:spcAft>
            </a:pPr>
            <a:r>
              <a:rPr lang="en-US" sz="1500" b="1" i="0" u="none" strike="noStrike" baseline="0" dirty="0">
                <a:latin typeface="Calibri-Bold"/>
              </a:rPr>
              <a:t>AtliQ Data Services </a:t>
            </a:r>
            <a:r>
              <a:rPr lang="en-US" sz="1500" b="0" i="0" u="none" strike="noStrike" baseline="0" dirty="0">
                <a:latin typeface="Calibri" panose="020F0502020204030204" pitchFamily="34" charset="0"/>
              </a:rPr>
              <a:t>came to know about this through an internal link and approached Mitron Bank with a proposal to implement this project. However, strategy director of Mitron Bank, Mr. Bashnir Rover is skeptical and asked them to do a pilot project with the sample data before handing them the full project. They provided a sample dataset of 4000 customers across five cities on their online spend and other details.</a:t>
            </a:r>
          </a:p>
          <a:p>
            <a:pPr algn="just">
              <a:spcAft>
                <a:spcPts val="600"/>
              </a:spcAft>
            </a:pPr>
            <a:r>
              <a:rPr lang="en-US" sz="1500" b="0" i="0" u="none" strike="noStrike" baseline="0" dirty="0">
                <a:latin typeface="Calibri" panose="020F0502020204030204" pitchFamily="34" charset="0"/>
              </a:rPr>
              <a:t>Goal is to analyze the provided sample data and report key findings to the strategy team of Mitron Bank. This analysis is expected to guide them in tailoring the credit cards to customer needs and </a:t>
            </a:r>
            <a:r>
              <a:rPr lang="en-IN" sz="1500" b="0" i="0" u="none" strike="noStrike" baseline="0" dirty="0">
                <a:latin typeface="Calibri" panose="020F0502020204030204" pitchFamily="34" charset="0"/>
              </a:rPr>
              <a:t>market trends.</a:t>
            </a:r>
          </a:p>
          <a:p>
            <a:pPr algn="just">
              <a:spcAft>
                <a:spcPts val="600"/>
              </a:spcAft>
            </a:pPr>
            <a:r>
              <a:rPr lang="en-US" sz="1500" b="0" i="0" u="none" strike="noStrike" baseline="0" dirty="0">
                <a:latin typeface="Calibri" panose="020F0502020204030204" pitchFamily="34" charset="0"/>
              </a:rPr>
              <a:t>The successful acquisition of this project depends on provided actionable, data-driven recommendations and impress Mr. Bashnir Rover &amp; his team. Also, Manager Tony Sharma provided some ideas to generate insights based on the data </a:t>
            </a:r>
            <a:r>
              <a:rPr lang="en-IN" sz="1500" b="0" i="0" u="none" strike="noStrike" baseline="0" dirty="0">
                <a:latin typeface="Calibri" panose="020F0502020204030204" pitchFamily="34" charset="0"/>
              </a:rPr>
              <a:t>provided.</a:t>
            </a:r>
            <a:endParaRPr lang="en-IN" sz="1500" dirty="0"/>
          </a:p>
        </p:txBody>
      </p:sp>
      <p:cxnSp>
        <p:nvCxnSpPr>
          <p:cNvPr id="3" name="Straight Connector 2">
            <a:extLst>
              <a:ext uri="{FF2B5EF4-FFF2-40B4-BE49-F238E27FC236}">
                <a16:creationId xmlns:a16="http://schemas.microsoft.com/office/drawing/2014/main" id="{609D9A54-89E3-F53F-A319-7A60511C2D02}"/>
              </a:ext>
            </a:extLst>
          </p:cNvPr>
          <p:cNvCxnSpPr>
            <a:cxnSpLocks/>
          </p:cNvCxnSpPr>
          <p:nvPr/>
        </p:nvCxnSpPr>
        <p:spPr>
          <a:xfrm>
            <a:off x="838200" y="1413586"/>
            <a:ext cx="6644951" cy="0"/>
          </a:xfrm>
          <a:prstGeom prst="line">
            <a:avLst/>
          </a:prstGeom>
        </p:spPr>
        <p:style>
          <a:lnRef idx="3">
            <a:schemeClr val="accent5"/>
          </a:lnRef>
          <a:fillRef idx="0">
            <a:schemeClr val="accent5"/>
          </a:fillRef>
          <a:effectRef idx="2">
            <a:schemeClr val="accent5"/>
          </a:effectRef>
          <a:fontRef idx="minor">
            <a:schemeClr val="tx1"/>
          </a:fontRef>
        </p:style>
      </p:cxnSp>
      <p:sp>
        <p:nvSpPr>
          <p:cNvPr id="9" name="Freeform: Shape 8">
            <a:extLst>
              <a:ext uri="{FF2B5EF4-FFF2-40B4-BE49-F238E27FC236}">
                <a16:creationId xmlns:a16="http://schemas.microsoft.com/office/drawing/2014/main" id="{149330BA-42AA-B6DC-8DE3-088299F00D90}"/>
              </a:ext>
            </a:extLst>
          </p:cNvPr>
          <p:cNvSpPr/>
          <p:nvPr/>
        </p:nvSpPr>
        <p:spPr>
          <a:xfrm>
            <a:off x="6804949" y="0"/>
            <a:ext cx="5218387" cy="6854581"/>
          </a:xfrm>
          <a:custGeom>
            <a:avLst/>
            <a:gdLst>
              <a:gd name="connsiteX0" fmla="*/ 3853288 w 5218387"/>
              <a:gd name="connsiteY0" fmla="*/ 3427350 h 6854581"/>
              <a:gd name="connsiteX1" fmla="*/ 5218319 w 5218387"/>
              <a:gd name="connsiteY1" fmla="*/ 6854510 h 6854581"/>
              <a:gd name="connsiteX2" fmla="*/ -68 w 5218387"/>
              <a:gd name="connsiteY2" fmla="*/ 6854510 h 6854581"/>
              <a:gd name="connsiteX3" fmla="*/ -68 w 5218387"/>
              <a:gd name="connsiteY3" fmla="*/ -72 h 6854581"/>
              <a:gd name="connsiteX4" fmla="*/ 5218319 w 5218387"/>
              <a:gd name="connsiteY4" fmla="*/ -72 h 6854581"/>
              <a:gd name="connsiteX5" fmla="*/ 3853288 w 5218387"/>
              <a:gd name="connsiteY5" fmla="*/ 3427350 h 685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8387" h="6854581">
                <a:moveTo>
                  <a:pt x="3853288" y="3427350"/>
                </a:moveTo>
                <a:cubicBezTo>
                  <a:pt x="3851580" y="4702596"/>
                  <a:pt x="4340310" y="5929652"/>
                  <a:pt x="5218319" y="6854510"/>
                </a:cubicBezTo>
                <a:lnTo>
                  <a:pt x="-68" y="6854510"/>
                </a:lnTo>
                <a:cubicBezTo>
                  <a:pt x="1820008" y="4932116"/>
                  <a:pt x="1820008" y="1922322"/>
                  <a:pt x="-68" y="-72"/>
                </a:cubicBezTo>
                <a:lnTo>
                  <a:pt x="5218319" y="-72"/>
                </a:lnTo>
                <a:cubicBezTo>
                  <a:pt x="4340258" y="924838"/>
                  <a:pt x="3851500" y="2152025"/>
                  <a:pt x="3853288" y="3427350"/>
                </a:cubicBez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IN" b="1">
              <a:ln w="22225">
                <a:solidFill>
                  <a:schemeClr val="accent2"/>
                </a:solidFill>
                <a:prstDash val="solid"/>
              </a:ln>
              <a:solidFill>
                <a:schemeClr val="accent2">
                  <a:lumMod val="40000"/>
                  <a:lumOff val="60000"/>
                </a:schemeClr>
              </a:solidFill>
            </a:endParaRPr>
          </a:p>
        </p:txBody>
      </p:sp>
      <p:pic>
        <p:nvPicPr>
          <p:cNvPr id="8" name="Picture 7">
            <a:extLst>
              <a:ext uri="{FF2B5EF4-FFF2-40B4-BE49-F238E27FC236}">
                <a16:creationId xmlns:a16="http://schemas.microsoft.com/office/drawing/2014/main" id="{CAB87B91-A98F-5D1C-1874-07FEEBEC43AC}"/>
              </a:ext>
            </a:extLst>
          </p:cNvPr>
          <p:cNvPicPr>
            <a:picLocks noChangeAspect="1"/>
          </p:cNvPicPr>
          <p:nvPr/>
        </p:nvPicPr>
        <p:blipFill>
          <a:blip r:embed="rId2"/>
          <a:stretch>
            <a:fillRect/>
          </a:stretch>
        </p:blipFill>
        <p:spPr>
          <a:xfrm>
            <a:off x="7709658" y="1858729"/>
            <a:ext cx="3408968" cy="3137122"/>
          </a:xfrm>
          <a:prstGeom prst="ellipse">
            <a:avLst/>
          </a:prstGeom>
          <a:ln>
            <a:noFill/>
          </a:ln>
          <a:effectLst>
            <a:softEdge rad="112500"/>
          </a:effectLst>
        </p:spPr>
      </p:pic>
    </p:spTree>
    <p:extLst>
      <p:ext uri="{BB962C8B-B14F-4D97-AF65-F5344CB8AC3E}">
        <p14:creationId xmlns:p14="http://schemas.microsoft.com/office/powerpoint/2010/main" val="385493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2A08DE2-FA44-789D-DF7D-81B2C0D38C00}"/>
              </a:ext>
            </a:extLst>
          </p:cNvPr>
          <p:cNvSpPr/>
          <p:nvPr/>
        </p:nvSpPr>
        <p:spPr>
          <a:xfrm>
            <a:off x="6932795" y="3186502"/>
            <a:ext cx="5008021" cy="3525734"/>
          </a:xfrm>
          <a:prstGeom prst="roundRect">
            <a:avLst>
              <a:gd name="adj" fmla="val 5933"/>
            </a:avLst>
          </a:prstGeom>
          <a:solidFill>
            <a:schemeClr val="accent1">
              <a:alpha val="50000"/>
            </a:schemeClr>
          </a:solidFill>
          <a:ln>
            <a:noFill/>
          </a:ln>
          <a:effectLst>
            <a:glow rad="101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A1852A28-2370-9945-93ED-C2E0989C29A3}"/>
              </a:ext>
            </a:extLst>
          </p:cNvPr>
          <p:cNvSpPr txBox="1"/>
          <p:nvPr/>
        </p:nvSpPr>
        <p:spPr>
          <a:xfrm>
            <a:off x="7234629" y="3281215"/>
            <a:ext cx="6094070" cy="369332"/>
          </a:xfrm>
          <a:prstGeom prst="rect">
            <a:avLst/>
          </a:prstGeom>
          <a:noFill/>
        </p:spPr>
        <p:txBody>
          <a:bodyPr wrap="square">
            <a:spAutoFit/>
          </a:bodyPr>
          <a:lstStyle/>
          <a:p>
            <a:r>
              <a:rPr lang="en-IN" b="1" dirty="0"/>
              <a:t>Model –</a:t>
            </a:r>
          </a:p>
        </p:txBody>
      </p:sp>
      <p:pic>
        <p:nvPicPr>
          <p:cNvPr id="32" name="Picture 31">
            <a:extLst>
              <a:ext uri="{FF2B5EF4-FFF2-40B4-BE49-F238E27FC236}">
                <a16:creationId xmlns:a16="http://schemas.microsoft.com/office/drawing/2014/main" id="{3EBD86BA-E408-872B-EC17-AD802DB0DBFD}"/>
              </a:ext>
            </a:extLst>
          </p:cNvPr>
          <p:cNvPicPr>
            <a:picLocks noChangeAspect="1"/>
          </p:cNvPicPr>
          <p:nvPr/>
        </p:nvPicPr>
        <p:blipFill>
          <a:blip r:embed="rId2"/>
          <a:stretch>
            <a:fillRect/>
          </a:stretch>
        </p:blipFill>
        <p:spPr>
          <a:xfrm flipH="1">
            <a:off x="0" y="0"/>
            <a:ext cx="12192000" cy="6858000"/>
          </a:xfrm>
          <a:prstGeom prst="rect">
            <a:avLst/>
          </a:prstGeom>
        </p:spPr>
      </p:pic>
      <p:sp>
        <p:nvSpPr>
          <p:cNvPr id="31" name="Freeform: Shape 30">
            <a:extLst>
              <a:ext uri="{FF2B5EF4-FFF2-40B4-BE49-F238E27FC236}">
                <a16:creationId xmlns:a16="http://schemas.microsoft.com/office/drawing/2014/main" id="{6E8CD0FF-73D7-395C-8270-3F838E6BF277}"/>
              </a:ext>
            </a:extLst>
          </p:cNvPr>
          <p:cNvSpPr/>
          <p:nvPr/>
        </p:nvSpPr>
        <p:spPr>
          <a:xfrm flipH="1">
            <a:off x="2339205" y="-28838"/>
            <a:ext cx="9860727" cy="6320789"/>
          </a:xfrm>
          <a:custGeom>
            <a:avLst/>
            <a:gdLst>
              <a:gd name="connsiteX0" fmla="*/ 6223896 w 6223963"/>
              <a:gd name="connsiteY0" fmla="*/ -370 h 2834793"/>
              <a:gd name="connsiteX1" fmla="*/ -68 w 6223963"/>
              <a:gd name="connsiteY1" fmla="*/ 2574664 h 2834793"/>
              <a:gd name="connsiteX2" fmla="*/ -68 w 6223963"/>
              <a:gd name="connsiteY2" fmla="*/ -370 h 2834793"/>
              <a:gd name="connsiteX0" fmla="*/ 6223964 w 6223964"/>
              <a:gd name="connsiteY0" fmla="*/ 0 h 2950142"/>
              <a:gd name="connsiteX1" fmla="*/ 5137 w 6223964"/>
              <a:gd name="connsiteY1" fmla="*/ 2705745 h 2950142"/>
              <a:gd name="connsiteX2" fmla="*/ 0 w 6223964"/>
              <a:gd name="connsiteY2" fmla="*/ 0 h 2950142"/>
              <a:gd name="connsiteX3" fmla="*/ 6223964 w 6223964"/>
              <a:gd name="connsiteY3" fmla="*/ 0 h 2950142"/>
              <a:gd name="connsiteX0" fmla="*/ 6223965 w 6223965"/>
              <a:gd name="connsiteY0" fmla="*/ 0 h 2724706"/>
              <a:gd name="connsiteX1" fmla="*/ 0 w 6223965"/>
              <a:gd name="connsiteY1" fmla="*/ 2448408 h 2724706"/>
              <a:gd name="connsiteX2" fmla="*/ 1 w 6223965"/>
              <a:gd name="connsiteY2" fmla="*/ 0 h 2724706"/>
              <a:gd name="connsiteX3" fmla="*/ 6223965 w 6223965"/>
              <a:gd name="connsiteY3" fmla="*/ 0 h 2724706"/>
              <a:gd name="connsiteX0" fmla="*/ 4898519 w 4898519"/>
              <a:gd name="connsiteY0" fmla="*/ 4085 h 2725269"/>
              <a:gd name="connsiteX1" fmla="*/ 0 w 4898519"/>
              <a:gd name="connsiteY1" fmla="*/ 2448408 h 2725269"/>
              <a:gd name="connsiteX2" fmla="*/ 1 w 4898519"/>
              <a:gd name="connsiteY2" fmla="*/ 0 h 2725269"/>
              <a:gd name="connsiteX3" fmla="*/ 4898519 w 4898519"/>
              <a:gd name="connsiteY3" fmla="*/ 4085 h 2725269"/>
              <a:gd name="connsiteX0" fmla="*/ 4898519 w 4898519"/>
              <a:gd name="connsiteY0" fmla="*/ 4085 h 2763465"/>
              <a:gd name="connsiteX1" fmla="*/ 0 w 4898519"/>
              <a:gd name="connsiteY1" fmla="*/ 2448408 h 2763465"/>
              <a:gd name="connsiteX2" fmla="*/ 1 w 4898519"/>
              <a:gd name="connsiteY2" fmla="*/ 0 h 2763465"/>
              <a:gd name="connsiteX3" fmla="*/ 4898519 w 4898519"/>
              <a:gd name="connsiteY3" fmla="*/ 4085 h 2763465"/>
              <a:gd name="connsiteX0" fmla="*/ 4898519 w 4915142"/>
              <a:gd name="connsiteY0" fmla="*/ 4085 h 2649041"/>
              <a:gd name="connsiteX1" fmla="*/ 0 w 4915142"/>
              <a:gd name="connsiteY1" fmla="*/ 2448408 h 2649041"/>
              <a:gd name="connsiteX2" fmla="*/ 1 w 4915142"/>
              <a:gd name="connsiteY2" fmla="*/ 0 h 2649041"/>
              <a:gd name="connsiteX3" fmla="*/ 4898519 w 4915142"/>
              <a:gd name="connsiteY3" fmla="*/ 4085 h 2649041"/>
              <a:gd name="connsiteX0" fmla="*/ 4898519 w 4898519"/>
              <a:gd name="connsiteY0" fmla="*/ 4085 h 2650886"/>
              <a:gd name="connsiteX1" fmla="*/ 0 w 4898519"/>
              <a:gd name="connsiteY1" fmla="*/ 2448408 h 2650886"/>
              <a:gd name="connsiteX2" fmla="*/ 1 w 4898519"/>
              <a:gd name="connsiteY2" fmla="*/ 0 h 2650886"/>
              <a:gd name="connsiteX3" fmla="*/ 4898519 w 4898519"/>
              <a:gd name="connsiteY3" fmla="*/ 4085 h 2650886"/>
              <a:gd name="connsiteX0" fmla="*/ 4898519 w 4898519"/>
              <a:gd name="connsiteY0" fmla="*/ 4085 h 2651507"/>
              <a:gd name="connsiteX1" fmla="*/ 0 w 4898519"/>
              <a:gd name="connsiteY1" fmla="*/ 2448408 h 2651507"/>
              <a:gd name="connsiteX2" fmla="*/ 1 w 4898519"/>
              <a:gd name="connsiteY2" fmla="*/ 0 h 2651507"/>
              <a:gd name="connsiteX3" fmla="*/ 4898519 w 4898519"/>
              <a:gd name="connsiteY3" fmla="*/ 4085 h 2651507"/>
              <a:gd name="connsiteX0" fmla="*/ 4898519 w 4898519"/>
              <a:gd name="connsiteY0" fmla="*/ 4085 h 2480800"/>
              <a:gd name="connsiteX1" fmla="*/ 0 w 4898519"/>
              <a:gd name="connsiteY1" fmla="*/ 2448408 h 2480800"/>
              <a:gd name="connsiteX2" fmla="*/ 1 w 4898519"/>
              <a:gd name="connsiteY2" fmla="*/ 0 h 2480800"/>
              <a:gd name="connsiteX3" fmla="*/ 4898519 w 4898519"/>
              <a:gd name="connsiteY3" fmla="*/ 4085 h 2480800"/>
              <a:gd name="connsiteX0" fmla="*/ 4185612 w 4185612"/>
              <a:gd name="connsiteY0" fmla="*/ 7747 h 2480884"/>
              <a:gd name="connsiteX1" fmla="*/ 0 w 4185612"/>
              <a:gd name="connsiteY1" fmla="*/ 2448408 h 2480884"/>
              <a:gd name="connsiteX2" fmla="*/ 1 w 4185612"/>
              <a:gd name="connsiteY2" fmla="*/ 0 h 2480884"/>
              <a:gd name="connsiteX3" fmla="*/ 4185612 w 4185612"/>
              <a:gd name="connsiteY3" fmla="*/ 7747 h 2480884"/>
            </a:gdLst>
            <a:ahLst/>
            <a:cxnLst>
              <a:cxn ang="0">
                <a:pos x="connsiteX0" y="connsiteY0"/>
              </a:cxn>
              <a:cxn ang="0">
                <a:pos x="connsiteX1" y="connsiteY1"/>
              </a:cxn>
              <a:cxn ang="0">
                <a:pos x="connsiteX2" y="connsiteY2"/>
              </a:cxn>
              <a:cxn ang="0">
                <a:pos x="connsiteX3" y="connsiteY3"/>
              </a:cxn>
            </a:cxnLst>
            <a:rect l="l" t="t" r="r" b="b"/>
            <a:pathLst>
              <a:path w="4185612" h="2480884">
                <a:moveTo>
                  <a:pt x="4185612" y="7747"/>
                </a:moveTo>
                <a:cubicBezTo>
                  <a:pt x="4132423" y="1539438"/>
                  <a:pt x="2826689" y="2691514"/>
                  <a:pt x="0" y="2448408"/>
                </a:cubicBezTo>
                <a:cubicBezTo>
                  <a:pt x="0" y="1590063"/>
                  <a:pt x="1" y="858345"/>
                  <a:pt x="1" y="0"/>
                </a:cubicBezTo>
                <a:lnTo>
                  <a:pt x="4185612" y="7747"/>
                </a:lnTo>
                <a:close/>
              </a:path>
            </a:pathLst>
          </a:cu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TextBox 6">
            <a:extLst>
              <a:ext uri="{FF2B5EF4-FFF2-40B4-BE49-F238E27FC236}">
                <a16:creationId xmlns:a16="http://schemas.microsoft.com/office/drawing/2014/main" id="{C85CEE59-D31C-84BA-990B-56FA63079C27}"/>
              </a:ext>
            </a:extLst>
          </p:cNvPr>
          <p:cNvSpPr txBox="1"/>
          <p:nvPr/>
        </p:nvSpPr>
        <p:spPr>
          <a:xfrm>
            <a:off x="3851574" y="1166840"/>
            <a:ext cx="2244426" cy="1200329"/>
          </a:xfrm>
          <a:prstGeom prst="rect">
            <a:avLst/>
          </a:prstGeom>
          <a:noFill/>
        </p:spPr>
        <p:txBody>
          <a:bodyPr wrap="square" rtlCol="0">
            <a:spAutoFit/>
          </a:bodyPr>
          <a:lstStyle/>
          <a:p>
            <a:r>
              <a:rPr lang="en-IN" b="1" dirty="0"/>
              <a:t>Tables </a:t>
            </a:r>
          </a:p>
          <a:p>
            <a:pPr marL="342900" indent="-342900">
              <a:buAutoNum type="arabicPeriod"/>
            </a:pPr>
            <a:r>
              <a:rPr lang="en-IN" dirty="0"/>
              <a:t>dim_customers</a:t>
            </a:r>
          </a:p>
          <a:p>
            <a:pPr marL="342900" indent="-342900">
              <a:buAutoNum type="arabicPeriod"/>
            </a:pPr>
            <a:r>
              <a:rPr lang="en-IN" dirty="0"/>
              <a:t>Fact_</a:t>
            </a:r>
            <a:r>
              <a:rPr lang="en-IN" sz="1600" dirty="0">
                <a:latin typeface="Calibri" panose="020F0502020204030204" pitchFamily="34" charset="0"/>
              </a:rPr>
              <a:t>spend</a:t>
            </a:r>
            <a:r>
              <a:rPr lang="en-IN" dirty="0"/>
              <a:t>_clean</a:t>
            </a:r>
          </a:p>
          <a:p>
            <a:pPr marL="342900" indent="-342900">
              <a:buAutoNum type="arabicPeriod"/>
            </a:pPr>
            <a:r>
              <a:rPr lang="en-IN" dirty="0"/>
              <a:t>Month</a:t>
            </a:r>
          </a:p>
        </p:txBody>
      </p:sp>
      <p:sp>
        <p:nvSpPr>
          <p:cNvPr id="3" name="TextBox 2">
            <a:extLst>
              <a:ext uri="{FF2B5EF4-FFF2-40B4-BE49-F238E27FC236}">
                <a16:creationId xmlns:a16="http://schemas.microsoft.com/office/drawing/2014/main" id="{FDDA32CA-2C8A-FFE4-D269-1B27A3BE0A50}"/>
              </a:ext>
            </a:extLst>
          </p:cNvPr>
          <p:cNvSpPr txBox="1"/>
          <p:nvPr/>
        </p:nvSpPr>
        <p:spPr>
          <a:xfrm>
            <a:off x="3851574" y="291033"/>
            <a:ext cx="569255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Model and Tables</a:t>
            </a:r>
          </a:p>
        </p:txBody>
      </p:sp>
      <p:cxnSp>
        <p:nvCxnSpPr>
          <p:cNvPr id="4" name="Straight Connector 3">
            <a:extLst>
              <a:ext uri="{FF2B5EF4-FFF2-40B4-BE49-F238E27FC236}">
                <a16:creationId xmlns:a16="http://schemas.microsoft.com/office/drawing/2014/main" id="{CCCF4866-95CB-0CE6-F012-DDA08BF392FC}"/>
              </a:ext>
            </a:extLst>
          </p:cNvPr>
          <p:cNvCxnSpPr>
            <a:cxnSpLocks/>
          </p:cNvCxnSpPr>
          <p:nvPr/>
        </p:nvCxnSpPr>
        <p:spPr>
          <a:xfrm>
            <a:off x="3879567" y="928653"/>
            <a:ext cx="6131765" cy="0"/>
          </a:xfrm>
          <a:prstGeom prst="line">
            <a:avLst/>
          </a:prstGeom>
        </p:spPr>
        <p:style>
          <a:lnRef idx="3">
            <a:schemeClr val="accent5"/>
          </a:lnRef>
          <a:fillRef idx="0">
            <a:schemeClr val="accent5"/>
          </a:fillRef>
          <a:effectRef idx="2">
            <a:schemeClr val="accent5"/>
          </a:effectRef>
          <a:fontRef idx="minor">
            <a:schemeClr val="tx1"/>
          </a:fontRef>
        </p:style>
      </p:cxnSp>
      <p:pic>
        <p:nvPicPr>
          <p:cNvPr id="5" name="Picture 4">
            <a:extLst>
              <a:ext uri="{FF2B5EF4-FFF2-40B4-BE49-F238E27FC236}">
                <a16:creationId xmlns:a16="http://schemas.microsoft.com/office/drawing/2014/main" id="{B58D8EEC-C30C-5136-87E3-A061106655D9}"/>
              </a:ext>
            </a:extLst>
          </p:cNvPr>
          <p:cNvPicPr>
            <a:picLocks noChangeAspect="1"/>
          </p:cNvPicPr>
          <p:nvPr/>
        </p:nvPicPr>
        <p:blipFill>
          <a:blip r:embed="rId3"/>
          <a:stretch>
            <a:fillRect/>
          </a:stretch>
        </p:blipFill>
        <p:spPr>
          <a:xfrm>
            <a:off x="7233230" y="2858098"/>
            <a:ext cx="4209660" cy="2574471"/>
          </a:xfrm>
          <a:prstGeom prst="roundRect">
            <a:avLst>
              <a:gd name="adj" fmla="val 8594"/>
            </a:avLst>
          </a:prstGeom>
          <a:solidFill>
            <a:srgbClr val="FFFFFF">
              <a:shade val="85000"/>
            </a:srgbClr>
          </a:solidFill>
          <a:ln>
            <a:noFill/>
          </a:ln>
          <a:effectLst>
            <a:outerShdw blurRad="50800" dist="38100" dir="18900000" algn="bl" rotWithShape="0">
              <a:prstClr val="black">
                <a:alpha val="40000"/>
              </a:prstClr>
            </a:outerShdw>
            <a:reflection blurRad="12700" stA="38000" endPos="28000" dist="5000" dir="5400000" sy="-100000" algn="bl" rotWithShape="0"/>
          </a:effectLst>
        </p:spPr>
      </p:pic>
      <p:sp>
        <p:nvSpPr>
          <p:cNvPr id="35" name="TextBox 34">
            <a:extLst>
              <a:ext uri="{FF2B5EF4-FFF2-40B4-BE49-F238E27FC236}">
                <a16:creationId xmlns:a16="http://schemas.microsoft.com/office/drawing/2014/main" id="{F381598D-8134-B644-4E87-A588EA175AE3}"/>
              </a:ext>
            </a:extLst>
          </p:cNvPr>
          <p:cNvSpPr txBox="1"/>
          <p:nvPr/>
        </p:nvSpPr>
        <p:spPr>
          <a:xfrm>
            <a:off x="7233230" y="2435920"/>
            <a:ext cx="6662056" cy="369332"/>
          </a:xfrm>
          <a:prstGeom prst="rect">
            <a:avLst/>
          </a:prstGeom>
          <a:noFill/>
        </p:spPr>
        <p:txBody>
          <a:bodyPr wrap="square">
            <a:spAutoFit/>
          </a:bodyPr>
          <a:lstStyle/>
          <a:p>
            <a:r>
              <a:rPr lang="en-IN" b="1" dirty="0"/>
              <a:t>Model </a:t>
            </a:r>
          </a:p>
        </p:txBody>
      </p:sp>
    </p:spTree>
    <p:extLst>
      <p:ext uri="{BB962C8B-B14F-4D97-AF65-F5344CB8AC3E}">
        <p14:creationId xmlns:p14="http://schemas.microsoft.com/office/powerpoint/2010/main" val="333668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DB64B-5E5C-3C52-099B-F20F513063FB}"/>
              </a:ext>
            </a:extLst>
          </p:cNvPr>
          <p:cNvPicPr>
            <a:picLocks noChangeAspect="1"/>
          </p:cNvPicPr>
          <p:nvPr/>
        </p:nvPicPr>
        <p:blipFill rotWithShape="1">
          <a:blip r:embed="rId2">
            <a:extLst>
              <a:ext uri="{28A0092B-C50C-407E-A947-70E740481C1C}">
                <a14:useLocalDpi xmlns:a14="http://schemas.microsoft.com/office/drawing/2010/main" val="0"/>
              </a:ext>
            </a:extLst>
          </a:blip>
          <a:srcRect l="1033" t="1541" r="1479" b="2566"/>
          <a:stretch/>
        </p:blipFill>
        <p:spPr>
          <a:xfrm>
            <a:off x="1141318" y="1115376"/>
            <a:ext cx="9872951" cy="5616256"/>
          </a:xfrm>
          <a:prstGeom prst="rect">
            <a:avLst/>
          </a:prstGeom>
        </p:spPr>
      </p:pic>
      <p:sp>
        <p:nvSpPr>
          <p:cNvPr id="5" name="TextBox 4">
            <a:extLst>
              <a:ext uri="{FF2B5EF4-FFF2-40B4-BE49-F238E27FC236}">
                <a16:creationId xmlns:a16="http://schemas.microsoft.com/office/drawing/2014/main" id="{DA143228-D193-6C14-333D-ECD3D0235861}"/>
              </a:ext>
            </a:extLst>
          </p:cNvPr>
          <p:cNvSpPr txBox="1"/>
          <p:nvPr/>
        </p:nvSpPr>
        <p:spPr>
          <a:xfrm>
            <a:off x="403443" y="328356"/>
            <a:ext cx="10158810"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Dashboard – Key Customer Insights</a:t>
            </a:r>
          </a:p>
        </p:txBody>
      </p:sp>
      <p:cxnSp>
        <p:nvCxnSpPr>
          <p:cNvPr id="6" name="Straight Connector 5">
            <a:extLst>
              <a:ext uri="{FF2B5EF4-FFF2-40B4-BE49-F238E27FC236}">
                <a16:creationId xmlns:a16="http://schemas.microsoft.com/office/drawing/2014/main" id="{D8B1971F-0F7C-81A6-B273-897BA97EAE0D}"/>
              </a:ext>
            </a:extLst>
          </p:cNvPr>
          <p:cNvCxnSpPr>
            <a:cxnSpLocks/>
          </p:cNvCxnSpPr>
          <p:nvPr/>
        </p:nvCxnSpPr>
        <p:spPr>
          <a:xfrm>
            <a:off x="431436" y="965976"/>
            <a:ext cx="11270569"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9229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0E383-0BC2-1735-0DB6-248D75EECDD7}"/>
              </a:ext>
            </a:extLst>
          </p:cNvPr>
          <p:cNvPicPr>
            <a:picLocks noChangeAspect="1"/>
          </p:cNvPicPr>
          <p:nvPr/>
        </p:nvPicPr>
        <p:blipFill rotWithShape="1">
          <a:blip r:embed="rId2">
            <a:extLst>
              <a:ext uri="{28A0092B-C50C-407E-A947-70E740481C1C}">
                <a14:useLocalDpi xmlns:a14="http://schemas.microsoft.com/office/drawing/2010/main" val="0"/>
              </a:ext>
            </a:extLst>
          </a:blip>
          <a:srcRect l="1452" t="2088" r="1479" b="2449"/>
          <a:stretch/>
        </p:blipFill>
        <p:spPr>
          <a:xfrm>
            <a:off x="1199502" y="1134038"/>
            <a:ext cx="9824098" cy="5587424"/>
          </a:xfrm>
          <a:prstGeom prst="rect">
            <a:avLst/>
          </a:prstGeom>
        </p:spPr>
      </p:pic>
      <p:sp>
        <p:nvSpPr>
          <p:cNvPr id="5" name="TextBox 4">
            <a:extLst>
              <a:ext uri="{FF2B5EF4-FFF2-40B4-BE49-F238E27FC236}">
                <a16:creationId xmlns:a16="http://schemas.microsoft.com/office/drawing/2014/main" id="{DA143228-D193-6C14-333D-ECD3D0235861}"/>
              </a:ext>
            </a:extLst>
          </p:cNvPr>
          <p:cNvSpPr txBox="1"/>
          <p:nvPr/>
        </p:nvSpPr>
        <p:spPr>
          <a:xfrm>
            <a:off x="403443" y="328356"/>
            <a:ext cx="10158810"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Dashboard – Overall Spend Insights</a:t>
            </a:r>
          </a:p>
        </p:txBody>
      </p:sp>
      <p:cxnSp>
        <p:nvCxnSpPr>
          <p:cNvPr id="6" name="Straight Connector 5">
            <a:extLst>
              <a:ext uri="{FF2B5EF4-FFF2-40B4-BE49-F238E27FC236}">
                <a16:creationId xmlns:a16="http://schemas.microsoft.com/office/drawing/2014/main" id="{D8B1971F-0F7C-81A6-B273-897BA97EAE0D}"/>
              </a:ext>
            </a:extLst>
          </p:cNvPr>
          <p:cNvCxnSpPr>
            <a:cxnSpLocks/>
          </p:cNvCxnSpPr>
          <p:nvPr/>
        </p:nvCxnSpPr>
        <p:spPr>
          <a:xfrm>
            <a:off x="431436" y="965976"/>
            <a:ext cx="11270569"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1952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E337504-7F25-DAA6-7214-8E897C363682}"/>
              </a:ext>
            </a:extLst>
          </p:cNvPr>
          <p:cNvPicPr>
            <a:picLocks noChangeAspect="1"/>
          </p:cNvPicPr>
          <p:nvPr/>
        </p:nvPicPr>
        <p:blipFill>
          <a:blip r:embed="rId2"/>
          <a:stretch>
            <a:fillRect/>
          </a:stretch>
        </p:blipFill>
        <p:spPr>
          <a:xfrm>
            <a:off x="6008555" y="9750"/>
            <a:ext cx="6183443" cy="3478186"/>
          </a:xfrm>
          <a:prstGeom prst="rect">
            <a:avLst/>
          </a:prstGeom>
        </p:spPr>
      </p:pic>
      <p:sp>
        <p:nvSpPr>
          <p:cNvPr id="26" name="Freeform: Shape 25">
            <a:extLst>
              <a:ext uri="{FF2B5EF4-FFF2-40B4-BE49-F238E27FC236}">
                <a16:creationId xmlns:a16="http://schemas.microsoft.com/office/drawing/2014/main" id="{1004CCB2-FDF8-3E0D-09B8-C20493CA57A4}"/>
              </a:ext>
            </a:extLst>
          </p:cNvPr>
          <p:cNvSpPr/>
          <p:nvPr/>
        </p:nvSpPr>
        <p:spPr>
          <a:xfrm flipH="1">
            <a:off x="-47397" y="-93658"/>
            <a:ext cx="12391798" cy="6923250"/>
          </a:xfrm>
          <a:custGeom>
            <a:avLst/>
            <a:gdLst>
              <a:gd name="connsiteX0" fmla="*/ 11697412 w 11698980"/>
              <a:gd name="connsiteY0" fmla="*/ -72 h 7650774"/>
              <a:gd name="connsiteX1" fmla="*/ 11697412 w 11698980"/>
              <a:gd name="connsiteY1" fmla="*/ 7650702 h 7650774"/>
              <a:gd name="connsiteX2" fmla="*/ -1568 w 11698980"/>
              <a:gd name="connsiteY2" fmla="*/ 7650702 h 7650774"/>
              <a:gd name="connsiteX3" fmla="*/ -1568 w 11698980"/>
              <a:gd name="connsiteY3" fmla="*/ 5503019 h 7650774"/>
              <a:gd name="connsiteX4" fmla="*/ 5347937 w 11698980"/>
              <a:gd name="connsiteY4" fmla="*/ 5660011 h 7650774"/>
              <a:gd name="connsiteX5" fmla="*/ 5870879 w 11698980"/>
              <a:gd name="connsiteY5" fmla="*/ -72 h 7650774"/>
              <a:gd name="connsiteX0" fmla="*/ 11698980 w 11698980"/>
              <a:gd name="connsiteY0" fmla="*/ 1 h 7650774"/>
              <a:gd name="connsiteX1" fmla="*/ 11698980 w 11698980"/>
              <a:gd name="connsiteY1" fmla="*/ 7650775 h 7650774"/>
              <a:gd name="connsiteX2" fmla="*/ 0 w 11698980"/>
              <a:gd name="connsiteY2" fmla="*/ 7650775 h 7650774"/>
              <a:gd name="connsiteX3" fmla="*/ 0 w 11698980"/>
              <a:gd name="connsiteY3" fmla="*/ 5503092 h 7650774"/>
              <a:gd name="connsiteX4" fmla="*/ 5135024 w 11698980"/>
              <a:gd name="connsiteY4" fmla="*/ 4753326 h 7650774"/>
              <a:gd name="connsiteX5" fmla="*/ 5872447 w 11698980"/>
              <a:gd name="connsiteY5" fmla="*/ 1 h 7650774"/>
              <a:gd name="connsiteX6" fmla="*/ 11698980 w 11698980"/>
              <a:gd name="connsiteY6" fmla="*/ 1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5135024 w 11698980"/>
              <a:gd name="connsiteY4" fmla="*/ 4753325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5135024 w 11698980"/>
              <a:gd name="connsiteY4" fmla="*/ 4753325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02238 w 11698980"/>
              <a:gd name="connsiteY4" fmla="*/ 2994167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02238 w 11698980"/>
              <a:gd name="connsiteY4" fmla="*/ 2994167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02238 w 11698980"/>
              <a:gd name="connsiteY4" fmla="*/ 2994167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02238 w 11698980"/>
              <a:gd name="connsiteY4" fmla="*/ 2994167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872447 w 11698980"/>
              <a:gd name="connsiteY5" fmla="*/ 0 h 7650774"/>
              <a:gd name="connsiteX6" fmla="*/ 11698980 w 11698980"/>
              <a:gd name="connsiteY6" fmla="*/ 0 h 7650774"/>
              <a:gd name="connsiteX0" fmla="*/ 11698980 w 11698980"/>
              <a:gd name="connsiteY0" fmla="*/ 10410 h 7661184"/>
              <a:gd name="connsiteX1" fmla="*/ 11698980 w 11698980"/>
              <a:gd name="connsiteY1" fmla="*/ 7661184 h 7661184"/>
              <a:gd name="connsiteX2" fmla="*/ 0 w 11698980"/>
              <a:gd name="connsiteY2" fmla="*/ 7661184 h 7661184"/>
              <a:gd name="connsiteX3" fmla="*/ 9749 w 11698980"/>
              <a:gd name="connsiteY3" fmla="*/ 3926674 h 7661184"/>
              <a:gd name="connsiteX4" fmla="*/ 4947005 w 11698980"/>
              <a:gd name="connsiteY4" fmla="*/ 2692301 h 7661184"/>
              <a:gd name="connsiteX5" fmla="*/ 5165137 w 11698980"/>
              <a:gd name="connsiteY5" fmla="*/ 0 h 7661184"/>
              <a:gd name="connsiteX6" fmla="*/ 11698980 w 11698980"/>
              <a:gd name="connsiteY6" fmla="*/ 10410 h 7661184"/>
              <a:gd name="connsiteX0" fmla="*/ 11698980 w 11698980"/>
              <a:gd name="connsiteY0" fmla="*/ 10410 h 7661184"/>
              <a:gd name="connsiteX1" fmla="*/ 11698980 w 11698980"/>
              <a:gd name="connsiteY1" fmla="*/ 7661184 h 7661184"/>
              <a:gd name="connsiteX2" fmla="*/ 0 w 11698980"/>
              <a:gd name="connsiteY2" fmla="*/ 7661184 h 7661184"/>
              <a:gd name="connsiteX3" fmla="*/ 9749 w 11698980"/>
              <a:gd name="connsiteY3" fmla="*/ 3926674 h 7661184"/>
              <a:gd name="connsiteX4" fmla="*/ 4947005 w 11698980"/>
              <a:gd name="connsiteY4" fmla="*/ 2692301 h 7661184"/>
              <a:gd name="connsiteX5" fmla="*/ 5165137 w 11698980"/>
              <a:gd name="connsiteY5" fmla="*/ 0 h 7661184"/>
              <a:gd name="connsiteX6" fmla="*/ 11698980 w 11698980"/>
              <a:gd name="connsiteY6" fmla="*/ 10410 h 7661184"/>
              <a:gd name="connsiteX0" fmla="*/ 11698980 w 11698980"/>
              <a:gd name="connsiteY0" fmla="*/ 10410 h 7661184"/>
              <a:gd name="connsiteX1" fmla="*/ 11698980 w 11698980"/>
              <a:gd name="connsiteY1" fmla="*/ 7661184 h 7661184"/>
              <a:gd name="connsiteX2" fmla="*/ 0 w 11698980"/>
              <a:gd name="connsiteY2" fmla="*/ 7661184 h 7661184"/>
              <a:gd name="connsiteX3" fmla="*/ 9749 w 11698980"/>
              <a:gd name="connsiteY3" fmla="*/ 3926674 h 7661184"/>
              <a:gd name="connsiteX4" fmla="*/ 4947005 w 11698980"/>
              <a:gd name="connsiteY4" fmla="*/ 2692301 h 7661184"/>
              <a:gd name="connsiteX5" fmla="*/ 5165137 w 11698980"/>
              <a:gd name="connsiteY5" fmla="*/ 0 h 7661184"/>
              <a:gd name="connsiteX6" fmla="*/ 11698980 w 11698980"/>
              <a:gd name="connsiteY6" fmla="*/ 10410 h 7661184"/>
              <a:gd name="connsiteX0" fmla="*/ 11698980 w 11698980"/>
              <a:gd name="connsiteY0" fmla="*/ 10410 h 7661184"/>
              <a:gd name="connsiteX1" fmla="*/ 11698980 w 11698980"/>
              <a:gd name="connsiteY1" fmla="*/ 7661184 h 7661184"/>
              <a:gd name="connsiteX2" fmla="*/ 0 w 11698980"/>
              <a:gd name="connsiteY2" fmla="*/ 7661184 h 7661184"/>
              <a:gd name="connsiteX3" fmla="*/ 9749 w 11698980"/>
              <a:gd name="connsiteY3" fmla="*/ 3926674 h 7661184"/>
              <a:gd name="connsiteX4" fmla="*/ 4947005 w 11698980"/>
              <a:gd name="connsiteY4" fmla="*/ 2692301 h 7661184"/>
              <a:gd name="connsiteX5" fmla="*/ 5165137 w 11698980"/>
              <a:gd name="connsiteY5" fmla="*/ 0 h 7661184"/>
              <a:gd name="connsiteX6" fmla="*/ 11698980 w 11698980"/>
              <a:gd name="connsiteY6" fmla="*/ 10410 h 7661184"/>
              <a:gd name="connsiteX0" fmla="*/ 11698980 w 11698980"/>
              <a:gd name="connsiteY0" fmla="*/ 10410 h 7661184"/>
              <a:gd name="connsiteX1" fmla="*/ 11698980 w 11698980"/>
              <a:gd name="connsiteY1" fmla="*/ 7661184 h 7661184"/>
              <a:gd name="connsiteX2" fmla="*/ 0 w 11698980"/>
              <a:gd name="connsiteY2" fmla="*/ 7661184 h 7661184"/>
              <a:gd name="connsiteX3" fmla="*/ 9749 w 11698980"/>
              <a:gd name="connsiteY3" fmla="*/ 3926674 h 7661184"/>
              <a:gd name="connsiteX4" fmla="*/ 4947005 w 11698980"/>
              <a:gd name="connsiteY4" fmla="*/ 2692301 h 7661184"/>
              <a:gd name="connsiteX5" fmla="*/ 5165137 w 11698980"/>
              <a:gd name="connsiteY5" fmla="*/ 0 h 7661184"/>
              <a:gd name="connsiteX6" fmla="*/ 11698980 w 11698980"/>
              <a:gd name="connsiteY6" fmla="*/ 10410 h 766118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335249 w 11698980"/>
              <a:gd name="connsiteY5" fmla="*/ 20818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415828 w 11698980"/>
              <a:gd name="connsiteY5" fmla="*/ 41636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947005 w 11698980"/>
              <a:gd name="connsiteY4" fmla="*/ 268189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660501 w 11698980"/>
              <a:gd name="connsiteY4" fmla="*/ 2702709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9749 w 11698980"/>
              <a:gd name="connsiteY3" fmla="*/ 3916264 h 7650774"/>
              <a:gd name="connsiteX4" fmla="*/ 4526202 w 11698980"/>
              <a:gd name="connsiteY4" fmla="*/ 2744345 h 7650774"/>
              <a:gd name="connsiteX5" fmla="*/ 5451641 w 11698980"/>
              <a:gd name="connsiteY5" fmla="*/ 0 h 7650774"/>
              <a:gd name="connsiteX6" fmla="*/ 11698980 w 11698980"/>
              <a:gd name="connsiteY6" fmla="*/ 0 h 7650774"/>
              <a:gd name="connsiteX0" fmla="*/ 11699224 w 11699224"/>
              <a:gd name="connsiteY0" fmla="*/ 0 h 7650774"/>
              <a:gd name="connsiteX1" fmla="*/ 11699224 w 11699224"/>
              <a:gd name="connsiteY1" fmla="*/ 7650774 h 7650774"/>
              <a:gd name="connsiteX2" fmla="*/ 244 w 11699224"/>
              <a:gd name="connsiteY2" fmla="*/ 7650774 h 7650774"/>
              <a:gd name="connsiteX3" fmla="*/ 1040 w 11699224"/>
              <a:gd name="connsiteY3" fmla="*/ 3551940 h 7650774"/>
              <a:gd name="connsiteX4" fmla="*/ 4526446 w 11699224"/>
              <a:gd name="connsiteY4" fmla="*/ 2744345 h 7650774"/>
              <a:gd name="connsiteX5" fmla="*/ 5451885 w 11699224"/>
              <a:gd name="connsiteY5" fmla="*/ 0 h 7650774"/>
              <a:gd name="connsiteX6" fmla="*/ 11699224 w 11699224"/>
              <a:gd name="connsiteY6" fmla="*/ 0 h 7650774"/>
              <a:gd name="connsiteX0" fmla="*/ 11699224 w 11699224"/>
              <a:gd name="connsiteY0" fmla="*/ 0 h 7650774"/>
              <a:gd name="connsiteX1" fmla="*/ 11699224 w 11699224"/>
              <a:gd name="connsiteY1" fmla="*/ 7650774 h 7650774"/>
              <a:gd name="connsiteX2" fmla="*/ 244 w 11699224"/>
              <a:gd name="connsiteY2" fmla="*/ 7650774 h 7650774"/>
              <a:gd name="connsiteX3" fmla="*/ 1040 w 11699224"/>
              <a:gd name="connsiteY3" fmla="*/ 3551940 h 7650774"/>
              <a:gd name="connsiteX4" fmla="*/ 4526446 w 11699224"/>
              <a:gd name="connsiteY4" fmla="*/ 2744345 h 7650774"/>
              <a:gd name="connsiteX5" fmla="*/ 5451885 w 11699224"/>
              <a:gd name="connsiteY5" fmla="*/ 0 h 7650774"/>
              <a:gd name="connsiteX6" fmla="*/ 11699224 w 11699224"/>
              <a:gd name="connsiteY6" fmla="*/ 0 h 7650774"/>
              <a:gd name="connsiteX0" fmla="*/ 11699224 w 11699224"/>
              <a:gd name="connsiteY0" fmla="*/ 0 h 7650774"/>
              <a:gd name="connsiteX1" fmla="*/ 11699224 w 11699224"/>
              <a:gd name="connsiteY1" fmla="*/ 7650774 h 7650774"/>
              <a:gd name="connsiteX2" fmla="*/ 244 w 11699224"/>
              <a:gd name="connsiteY2" fmla="*/ 7650774 h 7650774"/>
              <a:gd name="connsiteX3" fmla="*/ 1040 w 11699224"/>
              <a:gd name="connsiteY3" fmla="*/ 3551940 h 7650774"/>
              <a:gd name="connsiteX4" fmla="*/ 4562259 w 11699224"/>
              <a:gd name="connsiteY4" fmla="*/ 2817211 h 7650774"/>
              <a:gd name="connsiteX5" fmla="*/ 5451885 w 11699224"/>
              <a:gd name="connsiteY5" fmla="*/ 0 h 7650774"/>
              <a:gd name="connsiteX6" fmla="*/ 11699224 w 11699224"/>
              <a:gd name="connsiteY6" fmla="*/ 0 h 7650774"/>
              <a:gd name="connsiteX0" fmla="*/ 11699224 w 11699224"/>
              <a:gd name="connsiteY0" fmla="*/ 0 h 7650774"/>
              <a:gd name="connsiteX1" fmla="*/ 11699224 w 11699224"/>
              <a:gd name="connsiteY1" fmla="*/ 7650774 h 7650774"/>
              <a:gd name="connsiteX2" fmla="*/ 244 w 11699224"/>
              <a:gd name="connsiteY2" fmla="*/ 7650774 h 7650774"/>
              <a:gd name="connsiteX3" fmla="*/ 1040 w 11699224"/>
              <a:gd name="connsiteY3" fmla="*/ 3551940 h 7650774"/>
              <a:gd name="connsiteX4" fmla="*/ 4562259 w 11699224"/>
              <a:gd name="connsiteY4" fmla="*/ 2817211 h 7650774"/>
              <a:gd name="connsiteX5" fmla="*/ 5451885 w 11699224"/>
              <a:gd name="connsiteY5" fmla="*/ 0 h 7650774"/>
              <a:gd name="connsiteX6" fmla="*/ 11699224 w 11699224"/>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71980 w 11698980"/>
              <a:gd name="connsiteY3" fmla="*/ 3376652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725106 w 11725106"/>
              <a:gd name="connsiteY0" fmla="*/ 0 h 7650774"/>
              <a:gd name="connsiteX1" fmla="*/ 11725106 w 11725106"/>
              <a:gd name="connsiteY1" fmla="*/ 7650774 h 7650774"/>
              <a:gd name="connsiteX2" fmla="*/ 26126 w 11725106"/>
              <a:gd name="connsiteY2" fmla="*/ 7650774 h 7650774"/>
              <a:gd name="connsiteX3" fmla="*/ 229 w 11725106"/>
              <a:gd name="connsiteY3" fmla="*/ 3283853 h 7650774"/>
              <a:gd name="connsiteX4" fmla="*/ 4588141 w 11725106"/>
              <a:gd name="connsiteY4" fmla="*/ 2817211 h 7650774"/>
              <a:gd name="connsiteX5" fmla="*/ 5477767 w 11725106"/>
              <a:gd name="connsiteY5" fmla="*/ 0 h 7650774"/>
              <a:gd name="connsiteX6" fmla="*/ 11725106 w 11725106"/>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45286 w 11698980"/>
              <a:gd name="connsiteY3" fmla="*/ 3201365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18592 w 11698980"/>
              <a:gd name="connsiteY3" fmla="*/ 3180742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707557 w 11707557"/>
              <a:gd name="connsiteY0" fmla="*/ 0 h 7650774"/>
              <a:gd name="connsiteX1" fmla="*/ 11707557 w 11707557"/>
              <a:gd name="connsiteY1" fmla="*/ 7650774 h 7650774"/>
              <a:gd name="connsiteX2" fmla="*/ 8577 w 11707557"/>
              <a:gd name="connsiteY2" fmla="*/ 7650774 h 7650774"/>
              <a:gd name="connsiteX3" fmla="*/ 475 w 11707557"/>
              <a:gd name="connsiteY3" fmla="*/ 3067320 h 7650774"/>
              <a:gd name="connsiteX4" fmla="*/ 4570592 w 11707557"/>
              <a:gd name="connsiteY4" fmla="*/ 2817211 h 7650774"/>
              <a:gd name="connsiteX5" fmla="*/ 5460218 w 11707557"/>
              <a:gd name="connsiteY5" fmla="*/ 0 h 7650774"/>
              <a:gd name="connsiteX6" fmla="*/ 11707557 w 11707557"/>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562015 w 11698980"/>
              <a:gd name="connsiteY4" fmla="*/ 281721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624301 w 11698980"/>
              <a:gd name="connsiteY4" fmla="*/ 2940944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481934 w 11698980"/>
              <a:gd name="connsiteY4" fmla="*/ 2982189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 name="connsiteX0" fmla="*/ 11698980 w 11698980"/>
              <a:gd name="connsiteY0" fmla="*/ 0 h 7650774"/>
              <a:gd name="connsiteX1" fmla="*/ 11698980 w 11698980"/>
              <a:gd name="connsiteY1" fmla="*/ 7650774 h 7650774"/>
              <a:gd name="connsiteX2" fmla="*/ 0 w 11698980"/>
              <a:gd name="connsiteY2" fmla="*/ 7650774 h 7650774"/>
              <a:gd name="connsiteX3" fmla="*/ 54183 w 11698980"/>
              <a:gd name="connsiteY3" fmla="*/ 3087942 h 7650774"/>
              <a:gd name="connsiteX4" fmla="*/ 4117119 w 11698980"/>
              <a:gd name="connsiteY4" fmla="*/ 2899701 h 7650774"/>
              <a:gd name="connsiteX5" fmla="*/ 5451641 w 11698980"/>
              <a:gd name="connsiteY5" fmla="*/ 0 h 7650774"/>
              <a:gd name="connsiteX6" fmla="*/ 11698980 w 11698980"/>
              <a:gd name="connsiteY6" fmla="*/ 0 h 76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8980" h="7650774">
                <a:moveTo>
                  <a:pt x="11698980" y="0"/>
                </a:moveTo>
                <a:lnTo>
                  <a:pt x="11698980" y="7650774"/>
                </a:lnTo>
                <a:lnTo>
                  <a:pt x="0" y="7650774"/>
                </a:lnTo>
                <a:cubicBezTo>
                  <a:pt x="3250" y="6405937"/>
                  <a:pt x="50933" y="4332779"/>
                  <a:pt x="54183" y="3087942"/>
                </a:cubicBezTo>
                <a:cubicBezTo>
                  <a:pt x="1422532" y="3529213"/>
                  <a:pt x="2335953" y="3817854"/>
                  <a:pt x="4117119" y="2899701"/>
                </a:cubicBezTo>
                <a:cubicBezTo>
                  <a:pt x="5083375" y="1801172"/>
                  <a:pt x="5444697" y="906828"/>
                  <a:pt x="5451641" y="0"/>
                </a:cubicBezTo>
                <a:lnTo>
                  <a:pt x="11698980" y="0"/>
                </a:lnTo>
                <a:close/>
              </a:path>
            </a:pathLst>
          </a:custGeom>
          <a:ln/>
          <a:effectLst>
            <a:softEdge rad="63500"/>
          </a:effectLst>
        </p:spPr>
        <p:style>
          <a:lnRef idx="2">
            <a:schemeClr val="dk1"/>
          </a:lnRef>
          <a:fillRef idx="1">
            <a:schemeClr val="lt1"/>
          </a:fillRef>
          <a:effectRef idx="0">
            <a:schemeClr val="dk1"/>
          </a:effectRef>
          <a:fontRef idx="minor">
            <a:schemeClr val="dk1"/>
          </a:fontRef>
        </p:style>
        <p:txBody>
          <a:bodyPr rtlCol="0" anchor="ctr"/>
          <a:lstStyle/>
          <a:p>
            <a:endParaRPr lang="en-IN"/>
          </a:p>
        </p:txBody>
      </p:sp>
      <p:sp>
        <p:nvSpPr>
          <p:cNvPr id="6" name="TextBox 5">
            <a:extLst>
              <a:ext uri="{FF2B5EF4-FFF2-40B4-BE49-F238E27FC236}">
                <a16:creationId xmlns:a16="http://schemas.microsoft.com/office/drawing/2014/main" id="{1926EBFB-5732-1462-8283-D0D2E499A3E8}"/>
              </a:ext>
            </a:extLst>
          </p:cNvPr>
          <p:cNvSpPr txBox="1"/>
          <p:nvPr/>
        </p:nvSpPr>
        <p:spPr>
          <a:xfrm>
            <a:off x="431436" y="1010315"/>
            <a:ext cx="2062377" cy="307777"/>
          </a:xfrm>
          <a:prstGeom prst="rect">
            <a:avLst/>
          </a:prstGeom>
          <a:noFill/>
        </p:spPr>
        <p:txBody>
          <a:bodyPr wrap="square" rtlCol="0">
            <a:spAutoFit/>
          </a:bodyPr>
          <a:lstStyle/>
          <a:p>
            <a:r>
              <a:rPr lang="en-IN" sz="1400" b="1" dirty="0"/>
              <a:t>Demographic Data Filters</a:t>
            </a:r>
          </a:p>
        </p:txBody>
      </p:sp>
      <p:graphicFrame>
        <p:nvGraphicFramePr>
          <p:cNvPr id="13" name="Diagram 12">
            <a:extLst>
              <a:ext uri="{FF2B5EF4-FFF2-40B4-BE49-F238E27FC236}">
                <a16:creationId xmlns:a16="http://schemas.microsoft.com/office/drawing/2014/main" id="{118C20B7-B0A3-15BC-169E-38FB3CABDCF8}"/>
              </a:ext>
            </a:extLst>
          </p:cNvPr>
          <p:cNvGraphicFramePr/>
          <p:nvPr>
            <p:extLst>
              <p:ext uri="{D42A27DB-BD31-4B8C-83A1-F6EECF244321}">
                <p14:modId xmlns:p14="http://schemas.microsoft.com/office/powerpoint/2010/main" val="1925650550"/>
              </p:ext>
            </p:extLst>
          </p:nvPr>
        </p:nvGraphicFramePr>
        <p:xfrm>
          <a:off x="-672735" y="1339317"/>
          <a:ext cx="3878517" cy="129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032F743-2CB3-0887-0083-79027141762A}"/>
              </a:ext>
            </a:extLst>
          </p:cNvPr>
          <p:cNvSpPr txBox="1"/>
          <p:nvPr/>
        </p:nvSpPr>
        <p:spPr>
          <a:xfrm>
            <a:off x="431436" y="2795439"/>
            <a:ext cx="5209592" cy="307777"/>
          </a:xfrm>
          <a:prstGeom prst="rect">
            <a:avLst/>
          </a:prstGeom>
          <a:noFill/>
        </p:spPr>
        <p:txBody>
          <a:bodyPr wrap="square" rtlCol="0">
            <a:spAutoFit/>
          </a:bodyPr>
          <a:lstStyle/>
          <a:p>
            <a:r>
              <a:rPr lang="en-IN" sz="1400" b="1" dirty="0"/>
              <a:t>Key Filters </a:t>
            </a:r>
          </a:p>
        </p:txBody>
      </p:sp>
      <p:sp>
        <p:nvSpPr>
          <p:cNvPr id="9" name="TextBox 8">
            <a:extLst>
              <a:ext uri="{FF2B5EF4-FFF2-40B4-BE49-F238E27FC236}">
                <a16:creationId xmlns:a16="http://schemas.microsoft.com/office/drawing/2014/main" id="{D8F7D6D2-5C17-C1D5-0C12-6BEE21185D23}"/>
              </a:ext>
            </a:extLst>
          </p:cNvPr>
          <p:cNvSpPr txBox="1"/>
          <p:nvPr/>
        </p:nvSpPr>
        <p:spPr>
          <a:xfrm>
            <a:off x="701454" y="3180681"/>
            <a:ext cx="11190514" cy="461665"/>
          </a:xfrm>
          <a:prstGeom prst="rect">
            <a:avLst/>
          </a:prstGeom>
          <a:noFill/>
        </p:spPr>
        <p:txBody>
          <a:bodyPr wrap="square" rtlCol="0">
            <a:spAutoFit/>
          </a:bodyPr>
          <a:lstStyle/>
          <a:p>
            <a:r>
              <a:rPr lang="en-IN" sz="1200" b="1" dirty="0"/>
              <a:t>% Utilization –</a:t>
            </a:r>
          </a:p>
          <a:p>
            <a:r>
              <a:rPr lang="en-US" sz="1200" b="0" i="0" dirty="0">
                <a:solidFill>
                  <a:srgbClr val="374151"/>
                </a:solidFill>
                <a:effectLst/>
                <a:latin typeface="Söhne"/>
              </a:rPr>
              <a:t>The % Utilization filter categorizes customers based on chosen percentage</a:t>
            </a:r>
            <a:r>
              <a:rPr lang="en-IN" sz="1200" dirty="0"/>
              <a:t>. </a:t>
            </a:r>
            <a:r>
              <a:rPr lang="en-US" sz="1200" b="0" i="0" dirty="0">
                <a:solidFill>
                  <a:srgbClr val="374151"/>
                </a:solidFill>
                <a:effectLst/>
                <a:latin typeface="Söhne"/>
              </a:rPr>
              <a:t>It helps gauge how responsibly customers manage their spendings.</a:t>
            </a:r>
            <a:r>
              <a:rPr lang="en-IN" sz="1200" dirty="0"/>
              <a:t> </a:t>
            </a:r>
          </a:p>
        </p:txBody>
      </p:sp>
      <p:sp>
        <p:nvSpPr>
          <p:cNvPr id="10" name="TextBox 9">
            <a:extLst>
              <a:ext uri="{FF2B5EF4-FFF2-40B4-BE49-F238E27FC236}">
                <a16:creationId xmlns:a16="http://schemas.microsoft.com/office/drawing/2014/main" id="{1D04B22F-54B4-A1D6-FB99-92607697F117}"/>
              </a:ext>
            </a:extLst>
          </p:cNvPr>
          <p:cNvSpPr txBox="1"/>
          <p:nvPr/>
        </p:nvSpPr>
        <p:spPr>
          <a:xfrm>
            <a:off x="2890934" y="1015501"/>
            <a:ext cx="1457131" cy="307777"/>
          </a:xfrm>
          <a:prstGeom prst="rect">
            <a:avLst/>
          </a:prstGeom>
          <a:noFill/>
        </p:spPr>
        <p:txBody>
          <a:bodyPr wrap="square" rtlCol="0">
            <a:spAutoFit/>
          </a:bodyPr>
          <a:lstStyle/>
          <a:p>
            <a:r>
              <a:rPr lang="en-IN" sz="1400" b="1" dirty="0"/>
              <a:t>Key Metrics</a:t>
            </a:r>
          </a:p>
        </p:txBody>
      </p:sp>
      <p:graphicFrame>
        <p:nvGraphicFramePr>
          <p:cNvPr id="19" name="Diagram 18">
            <a:extLst>
              <a:ext uri="{FF2B5EF4-FFF2-40B4-BE49-F238E27FC236}">
                <a16:creationId xmlns:a16="http://schemas.microsoft.com/office/drawing/2014/main" id="{1A9D0360-23E1-0941-2BE1-35A958BF9E34}"/>
              </a:ext>
            </a:extLst>
          </p:cNvPr>
          <p:cNvGraphicFramePr/>
          <p:nvPr>
            <p:extLst>
              <p:ext uri="{D42A27DB-BD31-4B8C-83A1-F6EECF244321}">
                <p14:modId xmlns:p14="http://schemas.microsoft.com/office/powerpoint/2010/main" val="3597337383"/>
              </p:ext>
            </p:extLst>
          </p:nvPr>
        </p:nvGraphicFramePr>
        <p:xfrm>
          <a:off x="1961650" y="1318093"/>
          <a:ext cx="3282154" cy="1319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31787EE4-8A95-DE13-85DC-B22B92F8CA85}"/>
              </a:ext>
            </a:extLst>
          </p:cNvPr>
          <p:cNvSpPr txBox="1"/>
          <p:nvPr/>
        </p:nvSpPr>
        <p:spPr>
          <a:xfrm>
            <a:off x="431436" y="4403707"/>
            <a:ext cx="11190514" cy="1031051"/>
          </a:xfrm>
          <a:prstGeom prst="rect">
            <a:avLst/>
          </a:prstGeom>
          <a:noFill/>
        </p:spPr>
        <p:txBody>
          <a:bodyPr wrap="square" rtlCol="0">
            <a:spAutoFit/>
          </a:bodyPr>
          <a:lstStyle/>
          <a:p>
            <a:r>
              <a:rPr lang="en-IN" sz="1400" b="1" dirty="0"/>
              <a:t>Best customer segment for credit card by filters </a:t>
            </a:r>
          </a:p>
          <a:p>
            <a:endParaRPr lang="en-IN" sz="900" b="1" dirty="0"/>
          </a:p>
          <a:p>
            <a:r>
              <a:rPr lang="en-IN" sz="1200" dirty="0"/>
              <a:t>       </a:t>
            </a:r>
            <a:r>
              <a:rPr lang="en-US" sz="1200" b="0" i="0" dirty="0">
                <a:solidFill>
                  <a:srgbClr val="374151"/>
                </a:solidFill>
                <a:effectLst/>
                <a:latin typeface="Söhne"/>
              </a:rPr>
              <a:t>This segment provides insights into the highest spenders using credit cards across various demographic categories such as gender, age groups, marital status, and occupation. </a:t>
            </a:r>
          </a:p>
          <a:p>
            <a:r>
              <a:rPr lang="en-US" sz="1200" dirty="0">
                <a:solidFill>
                  <a:srgbClr val="374151"/>
                </a:solidFill>
                <a:latin typeface="Söhne"/>
              </a:rPr>
              <a:t>      </a:t>
            </a:r>
            <a:r>
              <a:rPr lang="en-US" sz="1200" b="0" i="0" dirty="0">
                <a:solidFill>
                  <a:srgbClr val="374151"/>
                </a:solidFill>
                <a:effectLst/>
                <a:latin typeface="Söhne"/>
              </a:rPr>
              <a:t> It allows navigation through </a:t>
            </a:r>
            <a:r>
              <a:rPr lang="en-US" sz="1200" dirty="0">
                <a:solidFill>
                  <a:srgbClr val="374151"/>
                </a:solidFill>
                <a:latin typeface="Söhne"/>
              </a:rPr>
              <a:t>categories,</a:t>
            </a:r>
            <a:r>
              <a:rPr lang="en-US" sz="1200" b="0" i="0" dirty="0">
                <a:solidFill>
                  <a:srgbClr val="374151"/>
                </a:solidFill>
                <a:effectLst/>
                <a:latin typeface="Söhne"/>
              </a:rPr>
              <a:t> cities or months, pinpointing the optimal segments for specific features. These insights help in identifying</a:t>
            </a:r>
          </a:p>
          <a:p>
            <a:r>
              <a:rPr lang="en-US" sz="1200" dirty="0">
                <a:solidFill>
                  <a:srgbClr val="374151"/>
                </a:solidFill>
                <a:latin typeface="Söhne"/>
              </a:rPr>
              <a:t>      </a:t>
            </a:r>
            <a:r>
              <a:rPr lang="en-US" sz="1200" b="0" i="0" dirty="0">
                <a:solidFill>
                  <a:srgbClr val="374151"/>
                </a:solidFill>
                <a:effectLst/>
                <a:latin typeface="Söhne"/>
              </a:rPr>
              <a:t> target customers and designing credit card features tailored to their preferences and spending behaviors. </a:t>
            </a:r>
            <a:endParaRPr lang="en-IN" sz="1200" dirty="0"/>
          </a:p>
        </p:txBody>
      </p:sp>
      <p:sp>
        <p:nvSpPr>
          <p:cNvPr id="14" name="TextBox 13">
            <a:extLst>
              <a:ext uri="{FF2B5EF4-FFF2-40B4-BE49-F238E27FC236}">
                <a16:creationId xmlns:a16="http://schemas.microsoft.com/office/drawing/2014/main" id="{95D5E31F-8AF5-BB53-FFAB-9624E224300F}"/>
              </a:ext>
            </a:extLst>
          </p:cNvPr>
          <p:cNvSpPr txBox="1"/>
          <p:nvPr/>
        </p:nvSpPr>
        <p:spPr>
          <a:xfrm>
            <a:off x="400956" y="5476903"/>
            <a:ext cx="11293204" cy="846386"/>
          </a:xfrm>
          <a:prstGeom prst="rect">
            <a:avLst/>
          </a:prstGeom>
          <a:noFill/>
        </p:spPr>
        <p:txBody>
          <a:bodyPr wrap="square" rtlCol="0">
            <a:spAutoFit/>
          </a:bodyPr>
          <a:lstStyle/>
          <a:p>
            <a:r>
              <a:rPr lang="en-IN" sz="1400" b="1" dirty="0"/>
              <a:t>Overall spend insights dashboard</a:t>
            </a:r>
          </a:p>
          <a:p>
            <a:endParaRPr lang="en-IN" sz="900" b="1" dirty="0"/>
          </a:p>
          <a:p>
            <a:r>
              <a:rPr lang="en-IN" sz="1200" dirty="0"/>
              <a:t>      </a:t>
            </a:r>
            <a:r>
              <a:rPr lang="en-US" sz="1200" b="0" i="0" dirty="0">
                <a:solidFill>
                  <a:srgbClr val="374151"/>
                </a:solidFill>
                <a:effectLst/>
                <a:latin typeface="Söhne"/>
              </a:rPr>
              <a:t>This feature provides comprehensive insights into demographic details in relation to payment methods and total spending. It offers a detailed breakdown, enabling a deep  </a:t>
            </a:r>
          </a:p>
          <a:p>
            <a:r>
              <a:rPr lang="en-US" sz="1200" dirty="0">
                <a:solidFill>
                  <a:srgbClr val="374151"/>
                </a:solidFill>
                <a:latin typeface="Söhne"/>
              </a:rPr>
              <a:t>     </a:t>
            </a:r>
            <a:r>
              <a:rPr lang="en-US" sz="1200" b="0" i="0" dirty="0">
                <a:solidFill>
                  <a:srgbClr val="374151"/>
                </a:solidFill>
                <a:effectLst/>
                <a:latin typeface="Söhne"/>
              </a:rPr>
              <a:t> understanding of how different demographic groups utilize various payment methods and their overall expenditure patterns.</a:t>
            </a:r>
            <a:endParaRPr lang="en-IN" sz="1200" dirty="0"/>
          </a:p>
        </p:txBody>
      </p:sp>
      <p:sp>
        <p:nvSpPr>
          <p:cNvPr id="16" name="TextBox 15">
            <a:extLst>
              <a:ext uri="{FF2B5EF4-FFF2-40B4-BE49-F238E27FC236}">
                <a16:creationId xmlns:a16="http://schemas.microsoft.com/office/drawing/2014/main" id="{29F74736-77C4-61F7-29CA-53B1790B4E8C}"/>
              </a:ext>
            </a:extLst>
          </p:cNvPr>
          <p:cNvSpPr txBox="1"/>
          <p:nvPr/>
        </p:nvSpPr>
        <p:spPr>
          <a:xfrm>
            <a:off x="701454" y="3692641"/>
            <a:ext cx="10992706" cy="646331"/>
          </a:xfrm>
          <a:prstGeom prst="rect">
            <a:avLst/>
          </a:prstGeom>
          <a:noFill/>
        </p:spPr>
        <p:txBody>
          <a:bodyPr wrap="square">
            <a:spAutoFit/>
          </a:bodyPr>
          <a:lstStyle/>
          <a:p>
            <a:r>
              <a:rPr lang="en-IN" sz="1200" b="1" dirty="0"/>
              <a:t>% spend by credit card –</a:t>
            </a:r>
          </a:p>
          <a:p>
            <a:r>
              <a:rPr lang="en-US" sz="1200" b="0" i="0" dirty="0">
                <a:solidFill>
                  <a:srgbClr val="374151"/>
                </a:solidFill>
                <a:effectLst/>
                <a:latin typeface="Söhne"/>
              </a:rPr>
              <a:t>This filter helps to highlight segment customers based on the percentage of their total spending done through credit cards. It enables identification of customers based on the proportion of their expenses covered using credit cards in relation to their overall expenditure.</a:t>
            </a:r>
            <a:endParaRPr lang="en-IN" sz="1200" dirty="0"/>
          </a:p>
        </p:txBody>
      </p:sp>
      <p:sp>
        <p:nvSpPr>
          <p:cNvPr id="15" name="TextBox 14">
            <a:extLst>
              <a:ext uri="{FF2B5EF4-FFF2-40B4-BE49-F238E27FC236}">
                <a16:creationId xmlns:a16="http://schemas.microsoft.com/office/drawing/2014/main" id="{6BE6F680-F069-C798-3B0D-BB9374AC92BE}"/>
              </a:ext>
            </a:extLst>
          </p:cNvPr>
          <p:cNvSpPr txBox="1"/>
          <p:nvPr/>
        </p:nvSpPr>
        <p:spPr>
          <a:xfrm>
            <a:off x="403443" y="176208"/>
            <a:ext cx="569255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Key Feature of Dashboard</a:t>
            </a:r>
          </a:p>
        </p:txBody>
      </p:sp>
      <p:cxnSp>
        <p:nvCxnSpPr>
          <p:cNvPr id="17" name="Straight Connector 16">
            <a:extLst>
              <a:ext uri="{FF2B5EF4-FFF2-40B4-BE49-F238E27FC236}">
                <a16:creationId xmlns:a16="http://schemas.microsoft.com/office/drawing/2014/main" id="{CD94F788-32E1-27DE-684F-BC65E367E350}"/>
              </a:ext>
            </a:extLst>
          </p:cNvPr>
          <p:cNvCxnSpPr>
            <a:cxnSpLocks/>
          </p:cNvCxnSpPr>
          <p:nvPr/>
        </p:nvCxnSpPr>
        <p:spPr>
          <a:xfrm>
            <a:off x="431436" y="813828"/>
            <a:ext cx="5997356"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79501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163FCA-F792-D9A3-FF56-E437708764BE}"/>
              </a:ext>
            </a:extLst>
          </p:cNvPr>
          <p:cNvSpPr txBox="1"/>
          <p:nvPr/>
        </p:nvSpPr>
        <p:spPr>
          <a:xfrm>
            <a:off x="657496" y="2063116"/>
            <a:ext cx="3030750" cy="784830"/>
          </a:xfrm>
          <a:prstGeom prst="rect">
            <a:avLst/>
          </a:prstGeom>
          <a:noFill/>
        </p:spPr>
        <p:txBody>
          <a:bodyPr wrap="square" rtlCol="0">
            <a:spAutoFit/>
          </a:bodyPr>
          <a:lstStyle/>
          <a:p>
            <a:r>
              <a:rPr lang="en-IN" sz="1500" b="1" dirty="0"/>
              <a:t>By Gender</a:t>
            </a:r>
          </a:p>
          <a:p>
            <a:r>
              <a:rPr lang="en-IN" sz="1500" dirty="0"/>
              <a:t>No significant variance in spend per customer based on gender. </a:t>
            </a:r>
          </a:p>
        </p:txBody>
      </p:sp>
      <p:sp>
        <p:nvSpPr>
          <p:cNvPr id="27" name="TextBox 26">
            <a:extLst>
              <a:ext uri="{FF2B5EF4-FFF2-40B4-BE49-F238E27FC236}">
                <a16:creationId xmlns:a16="http://schemas.microsoft.com/office/drawing/2014/main" id="{9A540536-72B5-463A-4526-F60BB635EB83}"/>
              </a:ext>
            </a:extLst>
          </p:cNvPr>
          <p:cNvSpPr txBox="1"/>
          <p:nvPr/>
        </p:nvSpPr>
        <p:spPr>
          <a:xfrm>
            <a:off x="7567743" y="2073276"/>
            <a:ext cx="3921417" cy="784830"/>
          </a:xfrm>
          <a:prstGeom prst="rect">
            <a:avLst/>
          </a:prstGeom>
          <a:noFill/>
        </p:spPr>
        <p:txBody>
          <a:bodyPr wrap="square">
            <a:spAutoFit/>
          </a:bodyPr>
          <a:lstStyle/>
          <a:p>
            <a:pPr marL="342900" marR="0">
              <a:spcBef>
                <a:spcPts val="0"/>
              </a:spcBef>
              <a:spcAft>
                <a:spcPts val="0"/>
              </a:spcAft>
            </a:pPr>
            <a:r>
              <a:rPr lang="en-IN" sz="1500" b="1" dirty="0">
                <a:effectLst/>
                <a:latin typeface="Calibri" panose="020F0502020204030204" pitchFamily="34" charset="0"/>
              </a:rPr>
              <a:t>By Age group</a:t>
            </a:r>
          </a:p>
          <a:p>
            <a:pPr marL="342900" marR="0">
              <a:spcBef>
                <a:spcPts val="0"/>
              </a:spcBef>
              <a:spcAft>
                <a:spcPts val="0"/>
              </a:spcAft>
            </a:pPr>
            <a:r>
              <a:rPr lang="en-IN" sz="1500" dirty="0">
                <a:effectLst/>
                <a:latin typeface="Calibri" panose="020F0502020204030204" pitchFamily="34" charset="0"/>
              </a:rPr>
              <a:t>Top two groups collectively spent the 74.53 % of tota</a:t>
            </a:r>
            <a:r>
              <a:rPr lang="en-IN" sz="1500" dirty="0">
                <a:latin typeface="Calibri" panose="020F0502020204030204" pitchFamily="34" charset="0"/>
              </a:rPr>
              <a:t>l spendings.</a:t>
            </a:r>
            <a:endParaRPr lang="en-IN" sz="1500" dirty="0">
              <a:effectLst/>
              <a:latin typeface="Calibri" panose="020F0502020204030204" pitchFamily="34" charset="0"/>
            </a:endParaRPr>
          </a:p>
        </p:txBody>
      </p:sp>
      <p:sp>
        <p:nvSpPr>
          <p:cNvPr id="40" name="TextBox 39">
            <a:extLst>
              <a:ext uri="{FF2B5EF4-FFF2-40B4-BE49-F238E27FC236}">
                <a16:creationId xmlns:a16="http://schemas.microsoft.com/office/drawing/2014/main" id="{563C6F97-6995-FA63-38E7-E5104588BAE8}"/>
              </a:ext>
            </a:extLst>
          </p:cNvPr>
          <p:cNvSpPr txBox="1"/>
          <p:nvPr/>
        </p:nvSpPr>
        <p:spPr>
          <a:xfrm>
            <a:off x="3913955" y="2068503"/>
            <a:ext cx="3523166" cy="784830"/>
          </a:xfrm>
          <a:prstGeom prst="rect">
            <a:avLst/>
          </a:prstGeom>
          <a:noFill/>
        </p:spPr>
        <p:txBody>
          <a:bodyPr wrap="square">
            <a:spAutoFit/>
          </a:bodyPr>
          <a:lstStyle/>
          <a:p>
            <a:pPr marL="342900" marR="0">
              <a:spcBef>
                <a:spcPts val="0"/>
              </a:spcBef>
              <a:spcAft>
                <a:spcPts val="0"/>
              </a:spcAft>
            </a:pPr>
            <a:r>
              <a:rPr lang="en-IN" sz="1500" b="1" dirty="0">
                <a:effectLst/>
                <a:latin typeface="Calibri" panose="020F0502020204030204" pitchFamily="34" charset="0"/>
              </a:rPr>
              <a:t>By marital status </a:t>
            </a:r>
          </a:p>
          <a:p>
            <a:pPr marL="342900" marR="0">
              <a:spcBef>
                <a:spcPts val="0"/>
              </a:spcBef>
              <a:spcAft>
                <a:spcPts val="0"/>
              </a:spcAft>
            </a:pPr>
            <a:r>
              <a:rPr lang="en-IN" sz="1500" dirty="0">
                <a:effectLst/>
                <a:latin typeface="Calibri" panose="020F0502020204030204" pitchFamily="34" charset="0"/>
              </a:rPr>
              <a:t>Married Customer contributes 82.14% amount of total spendings.</a:t>
            </a:r>
          </a:p>
        </p:txBody>
      </p:sp>
      <p:sp>
        <p:nvSpPr>
          <p:cNvPr id="42" name="TextBox 41">
            <a:extLst>
              <a:ext uri="{FF2B5EF4-FFF2-40B4-BE49-F238E27FC236}">
                <a16:creationId xmlns:a16="http://schemas.microsoft.com/office/drawing/2014/main" id="{D27AF673-4CA8-0C00-F75C-A1042202FF90}"/>
              </a:ext>
            </a:extLst>
          </p:cNvPr>
          <p:cNvSpPr txBox="1"/>
          <p:nvPr/>
        </p:nvSpPr>
        <p:spPr>
          <a:xfrm>
            <a:off x="6362701" y="4487930"/>
            <a:ext cx="4936064" cy="784830"/>
          </a:xfrm>
          <a:prstGeom prst="rect">
            <a:avLst/>
          </a:prstGeom>
          <a:noFill/>
        </p:spPr>
        <p:txBody>
          <a:bodyPr wrap="square">
            <a:spAutoFit/>
          </a:bodyPr>
          <a:lstStyle/>
          <a:p>
            <a:pPr marL="342900" marR="0">
              <a:spcBef>
                <a:spcPts val="0"/>
              </a:spcBef>
              <a:spcAft>
                <a:spcPts val="0"/>
              </a:spcAft>
            </a:pPr>
            <a:r>
              <a:rPr lang="en-IN" sz="1500" b="1" dirty="0">
                <a:effectLst/>
                <a:latin typeface="Calibri" panose="020F0502020204030204" pitchFamily="34" charset="0"/>
              </a:rPr>
              <a:t>Occupation - </a:t>
            </a:r>
          </a:p>
          <a:p>
            <a:pPr marL="342900" marR="0">
              <a:spcBef>
                <a:spcPts val="0"/>
              </a:spcBef>
              <a:spcAft>
                <a:spcPts val="0"/>
              </a:spcAft>
            </a:pPr>
            <a:r>
              <a:rPr lang="en-IN" sz="1500" dirty="0">
                <a:effectLst/>
                <a:latin typeface="Calibri" panose="020F0502020204030204" pitchFamily="34" charset="0"/>
              </a:rPr>
              <a:t>Top three occupations </a:t>
            </a:r>
            <a:r>
              <a:rPr lang="en-IN" sz="1500" dirty="0">
                <a:latin typeface="Calibri" panose="020F0502020204030204" pitchFamily="34" charset="0"/>
              </a:rPr>
              <a:t>spent</a:t>
            </a:r>
            <a:r>
              <a:rPr lang="en-IN" sz="1500" dirty="0">
                <a:effectLst/>
                <a:latin typeface="Calibri" panose="020F0502020204030204" pitchFamily="34" charset="0"/>
              </a:rPr>
              <a:t> 78.98 % of total spendings. </a:t>
            </a:r>
            <a:r>
              <a:rPr lang="en-IN" sz="1500" dirty="0">
                <a:latin typeface="Calibri" panose="020F0502020204030204" pitchFamily="34" charset="0"/>
              </a:rPr>
              <a:t>Listed below-</a:t>
            </a:r>
            <a:endParaRPr lang="en-IN" sz="1500" dirty="0">
              <a:effectLst/>
              <a:latin typeface="Calibri" panose="020F0502020204030204" pitchFamily="34" charset="0"/>
            </a:endParaRPr>
          </a:p>
        </p:txBody>
      </p:sp>
      <p:sp>
        <p:nvSpPr>
          <p:cNvPr id="43" name="TextBox 42">
            <a:extLst>
              <a:ext uri="{FF2B5EF4-FFF2-40B4-BE49-F238E27FC236}">
                <a16:creationId xmlns:a16="http://schemas.microsoft.com/office/drawing/2014/main" id="{1F4ACD47-A5CF-0B40-7982-32964842568A}"/>
              </a:ext>
            </a:extLst>
          </p:cNvPr>
          <p:cNvSpPr txBox="1"/>
          <p:nvPr/>
        </p:nvSpPr>
        <p:spPr>
          <a:xfrm>
            <a:off x="408839" y="4487930"/>
            <a:ext cx="1830046" cy="553998"/>
          </a:xfrm>
          <a:prstGeom prst="rect">
            <a:avLst/>
          </a:prstGeom>
          <a:noFill/>
        </p:spPr>
        <p:txBody>
          <a:bodyPr wrap="square" rtlCol="0">
            <a:spAutoFit/>
          </a:bodyPr>
          <a:lstStyle/>
          <a:p>
            <a:pPr marL="342900" marR="0">
              <a:spcBef>
                <a:spcPts val="0"/>
              </a:spcBef>
              <a:spcAft>
                <a:spcPts val="0"/>
              </a:spcAft>
            </a:pPr>
            <a:r>
              <a:rPr lang="en-IN" sz="1500" b="1" dirty="0">
                <a:effectLst/>
                <a:latin typeface="Calibri" panose="020F0502020204030204" pitchFamily="34" charset="0"/>
              </a:rPr>
              <a:t>By City</a:t>
            </a:r>
          </a:p>
          <a:p>
            <a:pPr marL="342900" marR="0">
              <a:spcBef>
                <a:spcPts val="0"/>
              </a:spcBef>
              <a:spcAft>
                <a:spcPts val="0"/>
              </a:spcAft>
            </a:pPr>
            <a:r>
              <a:rPr lang="en-IN" sz="1500" b="1" dirty="0">
                <a:effectLst/>
                <a:latin typeface="Calibri" panose="020F0502020204030204" pitchFamily="34" charset="0"/>
              </a:rPr>
              <a:t>Top 3 cities</a:t>
            </a:r>
          </a:p>
        </p:txBody>
      </p:sp>
      <p:sp>
        <p:nvSpPr>
          <p:cNvPr id="44" name="TextBox 43">
            <a:extLst>
              <a:ext uri="{FF2B5EF4-FFF2-40B4-BE49-F238E27FC236}">
                <a16:creationId xmlns:a16="http://schemas.microsoft.com/office/drawing/2014/main" id="{E03C0409-A02B-6E94-466D-6ABF2261EDFC}"/>
              </a:ext>
            </a:extLst>
          </p:cNvPr>
          <p:cNvSpPr txBox="1"/>
          <p:nvPr/>
        </p:nvSpPr>
        <p:spPr>
          <a:xfrm>
            <a:off x="2238885" y="4487930"/>
            <a:ext cx="2201396" cy="553998"/>
          </a:xfrm>
          <a:prstGeom prst="rect">
            <a:avLst/>
          </a:prstGeom>
          <a:noFill/>
        </p:spPr>
        <p:txBody>
          <a:bodyPr wrap="square" rtlCol="0">
            <a:spAutoFit/>
          </a:bodyPr>
          <a:lstStyle/>
          <a:p>
            <a:pPr marL="342900" marR="0">
              <a:spcBef>
                <a:spcPts val="0"/>
              </a:spcBef>
              <a:spcAft>
                <a:spcPts val="0"/>
              </a:spcAft>
            </a:pPr>
            <a:r>
              <a:rPr lang="en-IN" sz="1500" b="1" dirty="0">
                <a:effectLst/>
                <a:latin typeface="Calibri" panose="020F0502020204030204" pitchFamily="34" charset="0"/>
              </a:rPr>
              <a:t>By Category</a:t>
            </a:r>
          </a:p>
          <a:p>
            <a:pPr marL="342900" marR="0">
              <a:spcBef>
                <a:spcPts val="0"/>
              </a:spcBef>
              <a:spcAft>
                <a:spcPts val="0"/>
              </a:spcAft>
            </a:pPr>
            <a:r>
              <a:rPr lang="en-IN" sz="1500" b="1" dirty="0">
                <a:effectLst/>
                <a:latin typeface="Calibri" panose="020F0502020204030204" pitchFamily="34" charset="0"/>
              </a:rPr>
              <a:t>Top 5 categories</a:t>
            </a:r>
          </a:p>
        </p:txBody>
      </p:sp>
      <p:graphicFrame>
        <p:nvGraphicFramePr>
          <p:cNvPr id="30" name="Diagram 29">
            <a:extLst>
              <a:ext uri="{FF2B5EF4-FFF2-40B4-BE49-F238E27FC236}">
                <a16:creationId xmlns:a16="http://schemas.microsoft.com/office/drawing/2014/main" id="{9BBE9D52-D21D-5D6D-87EC-A2AF323BC27A}"/>
              </a:ext>
            </a:extLst>
          </p:cNvPr>
          <p:cNvGraphicFramePr/>
          <p:nvPr>
            <p:extLst>
              <p:ext uri="{D42A27DB-BD31-4B8C-83A1-F6EECF244321}">
                <p14:modId xmlns:p14="http://schemas.microsoft.com/office/powerpoint/2010/main" val="3891706498"/>
              </p:ext>
            </p:extLst>
          </p:nvPr>
        </p:nvGraphicFramePr>
        <p:xfrm>
          <a:off x="2620021" y="1065779"/>
          <a:ext cx="7790159" cy="784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TextBox 55">
            <a:extLst>
              <a:ext uri="{FF2B5EF4-FFF2-40B4-BE49-F238E27FC236}">
                <a16:creationId xmlns:a16="http://schemas.microsoft.com/office/drawing/2014/main" id="{87798F37-136F-A57F-221B-E339373FB60A}"/>
              </a:ext>
            </a:extLst>
          </p:cNvPr>
          <p:cNvSpPr txBox="1"/>
          <p:nvPr/>
        </p:nvSpPr>
        <p:spPr>
          <a:xfrm>
            <a:off x="4258331" y="4495550"/>
            <a:ext cx="2409170" cy="553998"/>
          </a:xfrm>
          <a:prstGeom prst="rect">
            <a:avLst/>
          </a:prstGeom>
          <a:noFill/>
        </p:spPr>
        <p:txBody>
          <a:bodyPr wrap="square" rtlCol="0">
            <a:spAutoFit/>
          </a:bodyPr>
          <a:lstStyle/>
          <a:p>
            <a:pPr marL="342900" marR="0">
              <a:spcBef>
                <a:spcPts val="0"/>
              </a:spcBef>
              <a:spcAft>
                <a:spcPts val="0"/>
              </a:spcAft>
            </a:pPr>
            <a:r>
              <a:rPr lang="en-IN" sz="1500" b="1" dirty="0">
                <a:effectLst/>
                <a:latin typeface="Calibri" panose="020F0502020204030204" pitchFamily="34" charset="0"/>
              </a:rPr>
              <a:t>By Months </a:t>
            </a:r>
          </a:p>
          <a:p>
            <a:pPr marL="342900" marR="0">
              <a:spcBef>
                <a:spcPts val="0"/>
              </a:spcBef>
              <a:spcAft>
                <a:spcPts val="0"/>
              </a:spcAft>
            </a:pPr>
            <a:r>
              <a:rPr lang="en-IN" sz="1500" b="1" dirty="0">
                <a:effectLst/>
                <a:latin typeface="Calibri" panose="020F0502020204030204" pitchFamily="34" charset="0"/>
              </a:rPr>
              <a:t>Top 3 months</a:t>
            </a:r>
          </a:p>
        </p:txBody>
      </p:sp>
      <p:graphicFrame>
        <p:nvGraphicFramePr>
          <p:cNvPr id="5" name="Diagram 4">
            <a:extLst>
              <a:ext uri="{FF2B5EF4-FFF2-40B4-BE49-F238E27FC236}">
                <a16:creationId xmlns:a16="http://schemas.microsoft.com/office/drawing/2014/main" id="{C8C76CFB-02A8-2C97-EC1C-0CA1148AC178}"/>
              </a:ext>
            </a:extLst>
          </p:cNvPr>
          <p:cNvGraphicFramePr/>
          <p:nvPr>
            <p:extLst>
              <p:ext uri="{D42A27DB-BD31-4B8C-83A1-F6EECF244321}">
                <p14:modId xmlns:p14="http://schemas.microsoft.com/office/powerpoint/2010/main" val="757326473"/>
              </p:ext>
            </p:extLst>
          </p:nvPr>
        </p:nvGraphicFramePr>
        <p:xfrm>
          <a:off x="408839" y="5154173"/>
          <a:ext cx="2436065"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a:extLst>
              <a:ext uri="{FF2B5EF4-FFF2-40B4-BE49-F238E27FC236}">
                <a16:creationId xmlns:a16="http://schemas.microsoft.com/office/drawing/2014/main" id="{6F35F79F-F912-DE02-8BEF-82E0465DF92E}"/>
              </a:ext>
            </a:extLst>
          </p:cNvPr>
          <p:cNvGraphicFramePr/>
          <p:nvPr>
            <p:extLst>
              <p:ext uri="{D42A27DB-BD31-4B8C-83A1-F6EECF244321}">
                <p14:modId xmlns:p14="http://schemas.microsoft.com/office/powerpoint/2010/main" val="3848010520"/>
              </p:ext>
            </p:extLst>
          </p:nvPr>
        </p:nvGraphicFramePr>
        <p:xfrm>
          <a:off x="2604863" y="5123693"/>
          <a:ext cx="1394569" cy="12292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0" name="Diagram 19">
            <a:extLst>
              <a:ext uri="{FF2B5EF4-FFF2-40B4-BE49-F238E27FC236}">
                <a16:creationId xmlns:a16="http://schemas.microsoft.com/office/drawing/2014/main" id="{22E3FA17-567B-5697-CB72-C70D4C40FA4D}"/>
              </a:ext>
            </a:extLst>
          </p:cNvPr>
          <p:cNvGraphicFramePr/>
          <p:nvPr>
            <p:extLst>
              <p:ext uri="{D42A27DB-BD31-4B8C-83A1-F6EECF244321}">
                <p14:modId xmlns:p14="http://schemas.microsoft.com/office/powerpoint/2010/main" val="1684743335"/>
              </p:ext>
            </p:extLst>
          </p:nvPr>
        </p:nvGraphicFramePr>
        <p:xfrm>
          <a:off x="4640371" y="5213055"/>
          <a:ext cx="1656827" cy="92333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a:extLst>
              <a:ext uri="{FF2B5EF4-FFF2-40B4-BE49-F238E27FC236}">
                <a16:creationId xmlns:a16="http://schemas.microsoft.com/office/drawing/2014/main" id="{A7FF92B7-4551-F374-4038-1A90F3412768}"/>
              </a:ext>
            </a:extLst>
          </p:cNvPr>
          <p:cNvGraphicFramePr/>
          <p:nvPr>
            <p:extLst>
              <p:ext uri="{D42A27DB-BD31-4B8C-83A1-F6EECF244321}">
                <p14:modId xmlns:p14="http://schemas.microsoft.com/office/powerpoint/2010/main" val="2000945345"/>
              </p:ext>
            </p:extLst>
          </p:nvPr>
        </p:nvGraphicFramePr>
        <p:xfrm>
          <a:off x="6830685" y="5284937"/>
          <a:ext cx="4597515" cy="74541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32" name="Table 31">
            <a:extLst>
              <a:ext uri="{FF2B5EF4-FFF2-40B4-BE49-F238E27FC236}">
                <a16:creationId xmlns:a16="http://schemas.microsoft.com/office/drawing/2014/main" id="{99C64707-E2E1-2A2E-2C95-CCABC7075B8B}"/>
              </a:ext>
            </a:extLst>
          </p:cNvPr>
          <p:cNvGraphicFramePr>
            <a:graphicFrameLocks noGrp="1"/>
          </p:cNvGraphicFramePr>
          <p:nvPr>
            <p:extLst>
              <p:ext uri="{D42A27DB-BD31-4B8C-83A1-F6EECF244321}">
                <p14:modId xmlns:p14="http://schemas.microsoft.com/office/powerpoint/2010/main" val="2202912387"/>
              </p:ext>
            </p:extLst>
          </p:nvPr>
        </p:nvGraphicFramePr>
        <p:xfrm>
          <a:off x="723401" y="2855892"/>
          <a:ext cx="2932773" cy="1225839"/>
        </p:xfrm>
        <a:graphic>
          <a:graphicData uri="http://schemas.openxmlformats.org/drawingml/2006/table">
            <a:tbl>
              <a:tblPr firstRow="1" bandRow="1">
                <a:tableStyleId>{5C22544A-7EE6-4342-B048-85BDC9FD1C3A}</a:tableStyleId>
              </a:tblPr>
              <a:tblGrid>
                <a:gridCol w="1539662">
                  <a:extLst>
                    <a:ext uri="{9D8B030D-6E8A-4147-A177-3AD203B41FA5}">
                      <a16:colId xmlns:a16="http://schemas.microsoft.com/office/drawing/2014/main" val="3309038164"/>
                    </a:ext>
                  </a:extLst>
                </a:gridCol>
                <a:gridCol w="609600">
                  <a:extLst>
                    <a:ext uri="{9D8B030D-6E8A-4147-A177-3AD203B41FA5}">
                      <a16:colId xmlns:a16="http://schemas.microsoft.com/office/drawing/2014/main" val="478714065"/>
                    </a:ext>
                  </a:extLst>
                </a:gridCol>
                <a:gridCol w="783511">
                  <a:extLst>
                    <a:ext uri="{9D8B030D-6E8A-4147-A177-3AD203B41FA5}">
                      <a16:colId xmlns:a16="http://schemas.microsoft.com/office/drawing/2014/main" val="1589580523"/>
                    </a:ext>
                  </a:extLst>
                </a:gridCol>
              </a:tblGrid>
              <a:tr h="311439">
                <a:tc>
                  <a:txBody>
                    <a:bodyPr/>
                    <a:lstStyle/>
                    <a:p>
                      <a:pPr algn="ctr"/>
                      <a:endParaRPr lang="en-IN" sz="1400" dirty="0"/>
                    </a:p>
                  </a:txBody>
                  <a:tcPr/>
                </a:tc>
                <a:tc>
                  <a:txBody>
                    <a:bodyPr/>
                    <a:lstStyle/>
                    <a:p>
                      <a:pPr algn="ctr"/>
                      <a:r>
                        <a:rPr lang="en-IN" sz="1400" dirty="0"/>
                        <a:t>Male</a:t>
                      </a:r>
                    </a:p>
                  </a:txBody>
                  <a:tcPr/>
                </a:tc>
                <a:tc>
                  <a:txBody>
                    <a:bodyPr/>
                    <a:lstStyle/>
                    <a:p>
                      <a:pPr algn="ctr"/>
                      <a:r>
                        <a:rPr lang="en-IN" sz="1400" dirty="0"/>
                        <a:t>Female</a:t>
                      </a:r>
                    </a:p>
                  </a:txBody>
                  <a:tcPr/>
                </a:tc>
                <a:extLst>
                  <a:ext uri="{0D108BD9-81ED-4DB2-BD59-A6C34878D82A}">
                    <a16:rowId xmlns:a16="http://schemas.microsoft.com/office/drawing/2014/main" val="3852458985"/>
                  </a:ext>
                </a:extLst>
              </a:tr>
              <a:tr h="1562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 Customers</a:t>
                      </a:r>
                    </a:p>
                  </a:txBody>
                  <a:tcPr/>
                </a:tc>
                <a:tc>
                  <a:txBody>
                    <a:bodyPr/>
                    <a:lstStyle/>
                    <a:p>
                      <a:pPr algn="ctr"/>
                      <a:r>
                        <a:rPr lang="en-IN" sz="1400" dirty="0"/>
                        <a:t>65%</a:t>
                      </a:r>
                    </a:p>
                  </a:txBody>
                  <a:tcPr/>
                </a:tc>
                <a:tc>
                  <a:txBody>
                    <a:bodyPr/>
                    <a:lstStyle/>
                    <a:p>
                      <a:pPr algn="ctr"/>
                      <a:r>
                        <a:rPr lang="en-IN" sz="1400" dirty="0"/>
                        <a:t>35%</a:t>
                      </a:r>
                    </a:p>
                  </a:txBody>
                  <a:tcPr/>
                </a:tc>
                <a:extLst>
                  <a:ext uri="{0D108BD9-81ED-4DB2-BD59-A6C34878D82A}">
                    <a16:rowId xmlns:a16="http://schemas.microsoft.com/office/drawing/2014/main" val="2266610395"/>
                  </a:ext>
                </a:extLst>
              </a:tr>
              <a:tr h="289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Total Spend by CC</a:t>
                      </a:r>
                    </a:p>
                  </a:txBody>
                  <a:tcPr/>
                </a:tc>
                <a:tc>
                  <a:txBody>
                    <a:bodyPr/>
                    <a:lstStyle/>
                    <a:p>
                      <a:pPr algn="ctr"/>
                      <a:r>
                        <a:rPr lang="en-IN" sz="1400" dirty="0"/>
                        <a:t>37M</a:t>
                      </a:r>
                    </a:p>
                  </a:txBody>
                  <a:tcPr/>
                </a:tc>
                <a:tc>
                  <a:txBody>
                    <a:bodyPr/>
                    <a:lstStyle/>
                    <a:p>
                      <a:pPr algn="ctr"/>
                      <a:r>
                        <a:rPr lang="en-IN" sz="1400" dirty="0"/>
                        <a:t>19M</a:t>
                      </a:r>
                    </a:p>
                  </a:txBody>
                  <a:tcPr/>
                </a:tc>
                <a:extLst>
                  <a:ext uri="{0D108BD9-81ED-4DB2-BD59-A6C34878D82A}">
                    <a16:rowId xmlns:a16="http://schemas.microsoft.com/office/drawing/2014/main" val="2173164580"/>
                  </a:ext>
                </a:extLst>
              </a:tr>
              <a:tr h="275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Total Spend</a:t>
                      </a:r>
                    </a:p>
                  </a:txBody>
                  <a:tcPr/>
                </a:tc>
                <a:tc>
                  <a:txBody>
                    <a:bodyPr/>
                    <a:lstStyle/>
                    <a:p>
                      <a:pPr algn="ctr"/>
                      <a:r>
                        <a:rPr lang="en-IN" sz="1400" dirty="0"/>
                        <a:t>93M</a:t>
                      </a:r>
                    </a:p>
                  </a:txBody>
                  <a:tcPr/>
                </a:tc>
                <a:tc>
                  <a:txBody>
                    <a:bodyPr/>
                    <a:lstStyle/>
                    <a:p>
                      <a:pPr algn="ctr"/>
                      <a:r>
                        <a:rPr lang="en-IN" sz="1400" dirty="0"/>
                        <a:t>45M</a:t>
                      </a:r>
                    </a:p>
                  </a:txBody>
                  <a:tcPr/>
                </a:tc>
                <a:extLst>
                  <a:ext uri="{0D108BD9-81ED-4DB2-BD59-A6C34878D82A}">
                    <a16:rowId xmlns:a16="http://schemas.microsoft.com/office/drawing/2014/main" val="2143721637"/>
                  </a:ext>
                </a:extLst>
              </a:tr>
            </a:tbl>
          </a:graphicData>
        </a:graphic>
      </p:graphicFrame>
      <p:graphicFrame>
        <p:nvGraphicFramePr>
          <p:cNvPr id="39" name="Table 38">
            <a:extLst>
              <a:ext uri="{FF2B5EF4-FFF2-40B4-BE49-F238E27FC236}">
                <a16:creationId xmlns:a16="http://schemas.microsoft.com/office/drawing/2014/main" id="{14E51F68-C0B6-7336-2EB6-4058EDCDA9E2}"/>
              </a:ext>
            </a:extLst>
          </p:cNvPr>
          <p:cNvGraphicFramePr>
            <a:graphicFrameLocks noGrp="1"/>
          </p:cNvGraphicFramePr>
          <p:nvPr>
            <p:extLst>
              <p:ext uri="{D42A27DB-BD31-4B8C-83A1-F6EECF244321}">
                <p14:modId xmlns:p14="http://schemas.microsoft.com/office/powerpoint/2010/main" val="147826069"/>
              </p:ext>
            </p:extLst>
          </p:nvPr>
        </p:nvGraphicFramePr>
        <p:xfrm>
          <a:off x="7993080" y="2866052"/>
          <a:ext cx="3366645" cy="1219200"/>
        </p:xfrm>
        <a:graphic>
          <a:graphicData uri="http://schemas.openxmlformats.org/drawingml/2006/table">
            <a:tbl>
              <a:tblPr firstRow="1" bandRow="1">
                <a:tableStyleId>{5C22544A-7EE6-4342-B048-85BDC9FD1C3A}</a:tableStyleId>
              </a:tblPr>
              <a:tblGrid>
                <a:gridCol w="1480840">
                  <a:extLst>
                    <a:ext uri="{9D8B030D-6E8A-4147-A177-3AD203B41FA5}">
                      <a16:colId xmlns:a16="http://schemas.microsoft.com/office/drawing/2014/main" val="554409560"/>
                    </a:ext>
                  </a:extLst>
                </a:gridCol>
                <a:gridCol w="911053">
                  <a:extLst>
                    <a:ext uri="{9D8B030D-6E8A-4147-A177-3AD203B41FA5}">
                      <a16:colId xmlns:a16="http://schemas.microsoft.com/office/drawing/2014/main" val="2886930499"/>
                    </a:ext>
                  </a:extLst>
                </a:gridCol>
                <a:gridCol w="974752">
                  <a:extLst>
                    <a:ext uri="{9D8B030D-6E8A-4147-A177-3AD203B41FA5}">
                      <a16:colId xmlns:a16="http://schemas.microsoft.com/office/drawing/2014/main" val="872182574"/>
                    </a:ext>
                  </a:extLst>
                </a:gridCol>
              </a:tblGrid>
              <a:tr h="247343">
                <a:tc>
                  <a:txBody>
                    <a:bodyPr/>
                    <a:lstStyle/>
                    <a:p>
                      <a:endParaRPr lang="en-IN" sz="1400" dirty="0"/>
                    </a:p>
                  </a:txBody>
                  <a:tcPr/>
                </a:tc>
                <a:tc>
                  <a:txBody>
                    <a:bodyPr/>
                    <a:lstStyle/>
                    <a:p>
                      <a:r>
                        <a:rPr lang="en-IN" sz="1400" dirty="0"/>
                        <a:t>25-34</a:t>
                      </a:r>
                    </a:p>
                  </a:txBody>
                  <a:tcPr/>
                </a:tc>
                <a:tc>
                  <a:txBody>
                    <a:bodyPr/>
                    <a:lstStyle/>
                    <a:p>
                      <a:r>
                        <a:rPr lang="en-IN" sz="1400" dirty="0"/>
                        <a:t>34-45</a:t>
                      </a:r>
                    </a:p>
                  </a:txBody>
                  <a:tcPr/>
                </a:tc>
                <a:extLst>
                  <a:ext uri="{0D108BD9-81ED-4DB2-BD59-A6C34878D82A}">
                    <a16:rowId xmlns:a16="http://schemas.microsoft.com/office/drawing/2014/main" val="920791635"/>
                  </a:ext>
                </a:extLst>
              </a:tr>
              <a:tr h="270203">
                <a:tc>
                  <a:txBody>
                    <a:bodyPr/>
                    <a:lstStyle/>
                    <a:p>
                      <a:r>
                        <a:rPr lang="en-IN" sz="1400" dirty="0"/>
                        <a:t>% Customers</a:t>
                      </a:r>
                    </a:p>
                  </a:txBody>
                  <a:tcPr/>
                </a:tc>
                <a:tc>
                  <a:txBody>
                    <a:bodyPr/>
                    <a:lstStyle/>
                    <a:p>
                      <a:r>
                        <a:rPr lang="en-IN" sz="1400" dirty="0"/>
                        <a:t>37.45%</a:t>
                      </a:r>
                    </a:p>
                  </a:txBody>
                  <a:tcPr/>
                </a:tc>
                <a:tc>
                  <a:txBody>
                    <a:bodyPr/>
                    <a:lstStyle/>
                    <a:p>
                      <a:r>
                        <a:rPr lang="en-IN" sz="1400" dirty="0"/>
                        <a:t>31.9%</a:t>
                      </a:r>
                    </a:p>
                  </a:txBody>
                  <a:tcPr/>
                </a:tc>
                <a:extLst>
                  <a:ext uri="{0D108BD9-81ED-4DB2-BD59-A6C34878D82A}">
                    <a16:rowId xmlns:a16="http://schemas.microsoft.com/office/drawing/2014/main" val="577238794"/>
                  </a:ext>
                </a:extLst>
              </a:tr>
              <a:tr h="270203">
                <a:tc>
                  <a:txBody>
                    <a:bodyPr/>
                    <a:lstStyle/>
                    <a:p>
                      <a:r>
                        <a:rPr lang="en-IN" sz="1400" dirty="0"/>
                        <a:t>Total Spend by CC</a:t>
                      </a:r>
                    </a:p>
                  </a:txBody>
                  <a:tcPr/>
                </a:tc>
                <a:tc>
                  <a:txBody>
                    <a:bodyPr/>
                    <a:lstStyle/>
                    <a:p>
                      <a:r>
                        <a:rPr lang="en-IN" sz="1400" dirty="0"/>
                        <a:t>25M</a:t>
                      </a:r>
                    </a:p>
                  </a:txBody>
                  <a:tcPr/>
                </a:tc>
                <a:tc>
                  <a:txBody>
                    <a:bodyPr/>
                    <a:lstStyle/>
                    <a:p>
                      <a:r>
                        <a:rPr lang="en-IN" sz="1400" dirty="0"/>
                        <a:t>19M</a:t>
                      </a:r>
                    </a:p>
                  </a:txBody>
                  <a:tcPr/>
                </a:tc>
                <a:extLst>
                  <a:ext uri="{0D108BD9-81ED-4DB2-BD59-A6C34878D82A}">
                    <a16:rowId xmlns:a16="http://schemas.microsoft.com/office/drawing/2014/main" val="2871178231"/>
                  </a:ext>
                </a:extLst>
              </a:tr>
              <a:tr h="255576">
                <a:tc>
                  <a:txBody>
                    <a:bodyPr/>
                    <a:lstStyle/>
                    <a:p>
                      <a:r>
                        <a:rPr lang="en-IN" sz="1400" dirty="0"/>
                        <a:t>Total Spend</a:t>
                      </a:r>
                    </a:p>
                  </a:txBody>
                  <a:tcPr/>
                </a:tc>
                <a:tc>
                  <a:txBody>
                    <a:bodyPr/>
                    <a:lstStyle/>
                    <a:p>
                      <a:r>
                        <a:rPr lang="en-IN" sz="1400" dirty="0"/>
                        <a:t>53M</a:t>
                      </a:r>
                    </a:p>
                  </a:txBody>
                  <a:tcPr/>
                </a:tc>
                <a:tc>
                  <a:txBody>
                    <a:bodyPr/>
                    <a:lstStyle/>
                    <a:p>
                      <a:r>
                        <a:rPr lang="en-IN" sz="1400" dirty="0"/>
                        <a:t>49M</a:t>
                      </a:r>
                    </a:p>
                  </a:txBody>
                  <a:tcPr/>
                </a:tc>
                <a:extLst>
                  <a:ext uri="{0D108BD9-81ED-4DB2-BD59-A6C34878D82A}">
                    <a16:rowId xmlns:a16="http://schemas.microsoft.com/office/drawing/2014/main" val="3058729022"/>
                  </a:ext>
                </a:extLst>
              </a:tr>
            </a:tbl>
          </a:graphicData>
        </a:graphic>
      </p:graphicFrame>
      <p:sp>
        <p:nvSpPr>
          <p:cNvPr id="41" name="TextBox 40">
            <a:extLst>
              <a:ext uri="{FF2B5EF4-FFF2-40B4-BE49-F238E27FC236}">
                <a16:creationId xmlns:a16="http://schemas.microsoft.com/office/drawing/2014/main" id="{03EB06F2-5DC7-0C53-6558-69A49680FC6C}"/>
              </a:ext>
            </a:extLst>
          </p:cNvPr>
          <p:cNvSpPr txBox="1"/>
          <p:nvPr/>
        </p:nvSpPr>
        <p:spPr>
          <a:xfrm>
            <a:off x="403443" y="176208"/>
            <a:ext cx="7909977" cy="584775"/>
          </a:xfrm>
          <a:prstGeom prst="rect">
            <a:avLst/>
          </a:prstGeom>
          <a:noFill/>
        </p:spPr>
        <p:txBody>
          <a:bodyPr wrap="square">
            <a:spAutoFit/>
          </a:bodyPr>
          <a:lstStyle/>
          <a:p>
            <a:r>
              <a:rPr lang="en-IN" sz="320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Insights from Demographic data</a:t>
            </a:r>
            <a:endPar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endParaRPr>
          </a:p>
        </p:txBody>
      </p:sp>
      <p:cxnSp>
        <p:nvCxnSpPr>
          <p:cNvPr id="45" name="Straight Connector 44">
            <a:extLst>
              <a:ext uri="{FF2B5EF4-FFF2-40B4-BE49-F238E27FC236}">
                <a16:creationId xmlns:a16="http://schemas.microsoft.com/office/drawing/2014/main" id="{C8E1B0F8-81A4-1B64-988D-E6526458A0C5}"/>
              </a:ext>
            </a:extLst>
          </p:cNvPr>
          <p:cNvCxnSpPr>
            <a:cxnSpLocks/>
          </p:cNvCxnSpPr>
          <p:nvPr/>
        </p:nvCxnSpPr>
        <p:spPr>
          <a:xfrm>
            <a:off x="431436" y="813828"/>
            <a:ext cx="11242404" cy="0"/>
          </a:xfrm>
          <a:prstGeom prst="line">
            <a:avLst/>
          </a:prstGeom>
        </p:spPr>
        <p:style>
          <a:lnRef idx="3">
            <a:schemeClr val="accent5"/>
          </a:lnRef>
          <a:fillRef idx="0">
            <a:schemeClr val="accent5"/>
          </a:fillRef>
          <a:effectRef idx="2">
            <a:schemeClr val="accent5"/>
          </a:effectRef>
          <a:fontRef idx="minor">
            <a:schemeClr val="tx1"/>
          </a:fontRef>
        </p:style>
      </p:cxnSp>
      <p:sp>
        <p:nvSpPr>
          <p:cNvPr id="57" name="TextBox 56">
            <a:extLst>
              <a:ext uri="{FF2B5EF4-FFF2-40B4-BE49-F238E27FC236}">
                <a16:creationId xmlns:a16="http://schemas.microsoft.com/office/drawing/2014/main" id="{3B00D328-DBE4-B6BE-A7E7-C365CF2DE363}"/>
              </a:ext>
            </a:extLst>
          </p:cNvPr>
          <p:cNvSpPr txBox="1"/>
          <p:nvPr/>
        </p:nvSpPr>
        <p:spPr>
          <a:xfrm>
            <a:off x="912052" y="1250311"/>
            <a:ext cx="2125053" cy="400110"/>
          </a:xfrm>
          <a:prstGeom prst="rect">
            <a:avLst/>
          </a:prstGeom>
          <a:noFill/>
        </p:spPr>
        <p:txBody>
          <a:bodyPr wrap="square" rtlCol="0">
            <a:spAutoFit/>
          </a:bodyPr>
          <a:lstStyle/>
          <a:p>
            <a:r>
              <a:rPr lang="en-IN" sz="2000" b="1" dirty="0"/>
              <a:t>Key metrics</a:t>
            </a:r>
          </a:p>
        </p:txBody>
      </p:sp>
      <p:graphicFrame>
        <p:nvGraphicFramePr>
          <p:cNvPr id="58" name="Table 57">
            <a:extLst>
              <a:ext uri="{FF2B5EF4-FFF2-40B4-BE49-F238E27FC236}">
                <a16:creationId xmlns:a16="http://schemas.microsoft.com/office/drawing/2014/main" id="{C98E476B-A092-C1B5-CCF8-EF20C1EB5C7F}"/>
              </a:ext>
            </a:extLst>
          </p:cNvPr>
          <p:cNvGraphicFramePr>
            <a:graphicFrameLocks noGrp="1"/>
          </p:cNvGraphicFramePr>
          <p:nvPr>
            <p:extLst>
              <p:ext uri="{D42A27DB-BD31-4B8C-83A1-F6EECF244321}">
                <p14:modId xmlns:p14="http://schemas.microsoft.com/office/powerpoint/2010/main" val="4255459809"/>
              </p:ext>
            </p:extLst>
          </p:nvPr>
        </p:nvGraphicFramePr>
        <p:xfrm>
          <a:off x="4314331" y="2855892"/>
          <a:ext cx="3030751" cy="1225839"/>
        </p:xfrm>
        <a:graphic>
          <a:graphicData uri="http://schemas.openxmlformats.org/drawingml/2006/table">
            <a:tbl>
              <a:tblPr firstRow="1" bandRow="1">
                <a:tableStyleId>{5C22544A-7EE6-4342-B048-85BDC9FD1C3A}</a:tableStyleId>
              </a:tblPr>
              <a:tblGrid>
                <a:gridCol w="1539662">
                  <a:extLst>
                    <a:ext uri="{9D8B030D-6E8A-4147-A177-3AD203B41FA5}">
                      <a16:colId xmlns:a16="http://schemas.microsoft.com/office/drawing/2014/main" val="3309038164"/>
                    </a:ext>
                  </a:extLst>
                </a:gridCol>
                <a:gridCol w="828149">
                  <a:extLst>
                    <a:ext uri="{9D8B030D-6E8A-4147-A177-3AD203B41FA5}">
                      <a16:colId xmlns:a16="http://schemas.microsoft.com/office/drawing/2014/main" val="478714065"/>
                    </a:ext>
                  </a:extLst>
                </a:gridCol>
                <a:gridCol w="662940">
                  <a:extLst>
                    <a:ext uri="{9D8B030D-6E8A-4147-A177-3AD203B41FA5}">
                      <a16:colId xmlns:a16="http://schemas.microsoft.com/office/drawing/2014/main" val="1589580523"/>
                    </a:ext>
                  </a:extLst>
                </a:gridCol>
              </a:tblGrid>
              <a:tr h="311439">
                <a:tc>
                  <a:txBody>
                    <a:bodyPr/>
                    <a:lstStyle/>
                    <a:p>
                      <a:pPr algn="ctr"/>
                      <a:endParaRPr lang="en-IN" sz="1400" dirty="0"/>
                    </a:p>
                  </a:txBody>
                  <a:tcPr/>
                </a:tc>
                <a:tc>
                  <a:txBody>
                    <a:bodyPr/>
                    <a:lstStyle/>
                    <a:p>
                      <a:pPr algn="ctr"/>
                      <a:r>
                        <a:rPr lang="en-IN" sz="1400" dirty="0"/>
                        <a:t>Married</a:t>
                      </a:r>
                    </a:p>
                  </a:txBody>
                  <a:tcPr/>
                </a:tc>
                <a:tc>
                  <a:txBody>
                    <a:bodyPr/>
                    <a:lstStyle/>
                    <a:p>
                      <a:pPr algn="ctr"/>
                      <a:r>
                        <a:rPr lang="en-IN" sz="1400" dirty="0"/>
                        <a:t>Single</a:t>
                      </a:r>
                    </a:p>
                  </a:txBody>
                  <a:tcPr/>
                </a:tc>
                <a:extLst>
                  <a:ext uri="{0D108BD9-81ED-4DB2-BD59-A6C34878D82A}">
                    <a16:rowId xmlns:a16="http://schemas.microsoft.com/office/drawing/2014/main" val="3852458985"/>
                  </a:ext>
                </a:extLst>
              </a:tr>
              <a:tr h="250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 Customers</a:t>
                      </a:r>
                    </a:p>
                  </a:txBody>
                  <a:tcPr/>
                </a:tc>
                <a:tc>
                  <a:txBody>
                    <a:bodyPr/>
                    <a:lstStyle/>
                    <a:p>
                      <a:pPr algn="ctr"/>
                      <a:r>
                        <a:rPr lang="en-IN" sz="1400" dirty="0"/>
                        <a:t>78.4%</a:t>
                      </a:r>
                    </a:p>
                  </a:txBody>
                  <a:tcPr/>
                </a:tc>
                <a:tc>
                  <a:txBody>
                    <a:bodyPr/>
                    <a:lstStyle/>
                    <a:p>
                      <a:pPr algn="ctr"/>
                      <a:r>
                        <a:rPr lang="en-IN" sz="1400" dirty="0"/>
                        <a:t>21.6%</a:t>
                      </a:r>
                    </a:p>
                  </a:txBody>
                  <a:tcPr/>
                </a:tc>
                <a:extLst>
                  <a:ext uri="{0D108BD9-81ED-4DB2-BD59-A6C34878D82A}">
                    <a16:rowId xmlns:a16="http://schemas.microsoft.com/office/drawing/2014/main" val="2266610395"/>
                  </a:ext>
                </a:extLst>
              </a:tr>
              <a:tr h="289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Total Spend by CC</a:t>
                      </a:r>
                    </a:p>
                  </a:txBody>
                  <a:tcPr/>
                </a:tc>
                <a:tc>
                  <a:txBody>
                    <a:bodyPr/>
                    <a:lstStyle/>
                    <a:p>
                      <a:pPr algn="ctr"/>
                      <a:r>
                        <a:rPr lang="en-IN" sz="1400" dirty="0"/>
                        <a:t>46M</a:t>
                      </a:r>
                    </a:p>
                  </a:txBody>
                  <a:tcPr/>
                </a:tc>
                <a:tc>
                  <a:txBody>
                    <a:bodyPr/>
                    <a:lstStyle/>
                    <a:p>
                      <a:pPr algn="ctr"/>
                      <a:r>
                        <a:rPr lang="en-IN" sz="1400" dirty="0"/>
                        <a:t>10M</a:t>
                      </a:r>
                    </a:p>
                  </a:txBody>
                  <a:tcPr/>
                </a:tc>
                <a:extLst>
                  <a:ext uri="{0D108BD9-81ED-4DB2-BD59-A6C34878D82A}">
                    <a16:rowId xmlns:a16="http://schemas.microsoft.com/office/drawing/2014/main" val="2173164580"/>
                  </a:ext>
                </a:extLst>
              </a:tr>
              <a:tr h="275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Total Spend</a:t>
                      </a:r>
                    </a:p>
                  </a:txBody>
                  <a:tcPr/>
                </a:tc>
                <a:tc>
                  <a:txBody>
                    <a:bodyPr/>
                    <a:lstStyle/>
                    <a:p>
                      <a:pPr algn="ctr"/>
                      <a:r>
                        <a:rPr lang="en-IN" sz="1400" dirty="0"/>
                        <a:t>111.5M</a:t>
                      </a:r>
                    </a:p>
                  </a:txBody>
                  <a:tcPr/>
                </a:tc>
                <a:tc>
                  <a:txBody>
                    <a:bodyPr/>
                    <a:lstStyle/>
                    <a:p>
                      <a:pPr algn="ctr"/>
                      <a:r>
                        <a:rPr lang="en-IN" sz="1400" dirty="0"/>
                        <a:t>26.6M</a:t>
                      </a:r>
                    </a:p>
                  </a:txBody>
                  <a:tcPr/>
                </a:tc>
                <a:extLst>
                  <a:ext uri="{0D108BD9-81ED-4DB2-BD59-A6C34878D82A}">
                    <a16:rowId xmlns:a16="http://schemas.microsoft.com/office/drawing/2014/main" val="2143721637"/>
                  </a:ext>
                </a:extLst>
              </a:tr>
            </a:tbl>
          </a:graphicData>
        </a:graphic>
      </p:graphicFrame>
    </p:spTree>
    <p:extLst>
      <p:ext uri="{BB962C8B-B14F-4D97-AF65-F5344CB8AC3E}">
        <p14:creationId xmlns:p14="http://schemas.microsoft.com/office/powerpoint/2010/main" val="348248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8BD9C8-4FF9-EC37-86FE-E15F59BA1DFF}"/>
              </a:ext>
            </a:extLst>
          </p:cNvPr>
          <p:cNvSpPr txBox="1"/>
          <p:nvPr/>
        </p:nvSpPr>
        <p:spPr>
          <a:xfrm>
            <a:off x="6095171" y="894886"/>
            <a:ext cx="5209592" cy="307777"/>
          </a:xfrm>
          <a:prstGeom prst="rect">
            <a:avLst/>
          </a:prstGeom>
          <a:noFill/>
        </p:spPr>
        <p:txBody>
          <a:bodyPr wrap="square" rtlCol="0">
            <a:spAutoFit/>
          </a:bodyPr>
          <a:lstStyle/>
          <a:p>
            <a:r>
              <a:rPr lang="en-IN" sz="1400" b="1" dirty="0"/>
              <a:t>Ideal Customers Segment</a:t>
            </a:r>
          </a:p>
        </p:txBody>
      </p:sp>
      <p:sp>
        <p:nvSpPr>
          <p:cNvPr id="5" name="TextBox 4">
            <a:extLst>
              <a:ext uri="{FF2B5EF4-FFF2-40B4-BE49-F238E27FC236}">
                <a16:creationId xmlns:a16="http://schemas.microsoft.com/office/drawing/2014/main" id="{CD4F6EC0-3E79-3E59-BB7A-9C95CFBB4CF1}"/>
              </a:ext>
            </a:extLst>
          </p:cNvPr>
          <p:cNvSpPr txBox="1"/>
          <p:nvPr/>
        </p:nvSpPr>
        <p:spPr>
          <a:xfrm>
            <a:off x="431436" y="860070"/>
            <a:ext cx="5209592" cy="2062103"/>
          </a:xfrm>
          <a:prstGeom prst="rect">
            <a:avLst/>
          </a:prstGeom>
          <a:noFill/>
        </p:spPr>
        <p:txBody>
          <a:bodyPr wrap="square" rtlCol="0">
            <a:spAutoFit/>
          </a:bodyPr>
          <a:lstStyle/>
          <a:p>
            <a:r>
              <a:rPr lang="en-IN" sz="1400" b="1" dirty="0"/>
              <a:t>Most Spending Customers Segment by groups</a:t>
            </a:r>
          </a:p>
          <a:p>
            <a:r>
              <a:rPr lang="en-US" sz="1200" dirty="0"/>
              <a:t>The most spending customer segments show significant impact on total expenditures</a:t>
            </a:r>
          </a:p>
          <a:p>
            <a:endParaRPr lang="en-IN" sz="300" dirty="0"/>
          </a:p>
          <a:p>
            <a:pPr marL="171450" indent="-171450">
              <a:buFont typeface="Arial" panose="020B0604020202020204" pitchFamily="34" charset="0"/>
              <a:buChar char="•"/>
            </a:pPr>
            <a:r>
              <a:rPr lang="en-IN" sz="1200" b="1" dirty="0"/>
              <a:t>Age Group – 25-34 &amp; 35-45</a:t>
            </a:r>
          </a:p>
          <a:p>
            <a:r>
              <a:rPr lang="en-IN" sz="1200" dirty="0"/>
              <a:t>     Spent 44M which is 78.57 % of total spendings </a:t>
            </a:r>
          </a:p>
          <a:p>
            <a:endParaRPr lang="en-IN" sz="600" dirty="0"/>
          </a:p>
          <a:p>
            <a:pPr marL="171450" indent="-171450">
              <a:buFont typeface="Arial" panose="020B0604020202020204" pitchFamily="34" charset="0"/>
              <a:buChar char="•"/>
            </a:pPr>
            <a:r>
              <a:rPr lang="en-IN" sz="1200" b="1" dirty="0"/>
              <a:t>Marital Status – Married </a:t>
            </a:r>
          </a:p>
          <a:p>
            <a:r>
              <a:rPr lang="en-IN" sz="1200" dirty="0"/>
              <a:t>     Spent 46M which is  82.12 % of total spendings</a:t>
            </a:r>
          </a:p>
          <a:p>
            <a:endParaRPr lang="en-IN" sz="600" dirty="0"/>
          </a:p>
          <a:p>
            <a:pPr marL="171450" indent="-171450">
              <a:buFont typeface="Arial" panose="020B0604020202020204" pitchFamily="34" charset="0"/>
              <a:buChar char="•"/>
            </a:pPr>
            <a:r>
              <a:rPr lang="en-IN" sz="1200" b="1" dirty="0"/>
              <a:t>Occupation – Salaried IT Employees</a:t>
            </a:r>
          </a:p>
          <a:p>
            <a:r>
              <a:rPr lang="en-IN" sz="1200" dirty="0"/>
              <a:t>     Spent 26M which is 46.42 % of total spendings</a:t>
            </a:r>
          </a:p>
        </p:txBody>
      </p:sp>
      <p:sp>
        <p:nvSpPr>
          <p:cNvPr id="6" name="TextBox 5">
            <a:extLst>
              <a:ext uri="{FF2B5EF4-FFF2-40B4-BE49-F238E27FC236}">
                <a16:creationId xmlns:a16="http://schemas.microsoft.com/office/drawing/2014/main" id="{2701223A-83B2-AF85-7A28-78E3453A1FA4}"/>
              </a:ext>
            </a:extLst>
          </p:cNvPr>
          <p:cNvSpPr txBox="1"/>
          <p:nvPr/>
        </p:nvSpPr>
        <p:spPr>
          <a:xfrm>
            <a:off x="403442" y="2865326"/>
            <a:ext cx="5521391" cy="2031325"/>
          </a:xfrm>
          <a:prstGeom prst="rect">
            <a:avLst/>
          </a:prstGeom>
          <a:noFill/>
        </p:spPr>
        <p:txBody>
          <a:bodyPr wrap="square" rtlCol="0">
            <a:spAutoFit/>
          </a:bodyPr>
          <a:lstStyle/>
          <a:p>
            <a:r>
              <a:rPr lang="en-IN" sz="1400" b="1" dirty="0"/>
              <a:t>Young Customer Segment</a:t>
            </a:r>
          </a:p>
          <a:p>
            <a:endParaRPr lang="en-IN" sz="600" b="1" dirty="0"/>
          </a:p>
          <a:p>
            <a:r>
              <a:rPr lang="en-IN" sz="1200" dirty="0"/>
              <a:t> </a:t>
            </a:r>
            <a:r>
              <a:rPr lang="en-US" sz="1200" b="0" i="0" dirty="0">
                <a:solidFill>
                  <a:srgbClr val="374151"/>
                </a:solidFill>
                <a:effectLst/>
                <a:latin typeface="Söhne"/>
              </a:rPr>
              <a:t>The customer segment aged 21-24, despite not being high spenders overall at 6</a:t>
            </a:r>
          </a:p>
          <a:p>
            <a:r>
              <a:rPr lang="en-US" sz="1200" b="0" i="0" dirty="0">
                <a:solidFill>
                  <a:srgbClr val="374151"/>
                </a:solidFill>
                <a:effectLst/>
                <a:latin typeface="Söhne"/>
              </a:rPr>
              <a:t> million, displays distinct preferences in top spending categories, emphasizing</a:t>
            </a:r>
          </a:p>
          <a:p>
            <a:r>
              <a:rPr lang="en-US" sz="1200" b="0" i="0" dirty="0">
                <a:solidFill>
                  <a:srgbClr val="374151"/>
                </a:solidFill>
                <a:effectLst/>
                <a:latin typeface="Söhne"/>
              </a:rPr>
              <a:t> Entertainment, Electronics, and Apparel. These preferences should be considered</a:t>
            </a:r>
          </a:p>
          <a:p>
            <a:r>
              <a:rPr lang="en-US" sz="1200" b="0" i="0" dirty="0">
                <a:solidFill>
                  <a:srgbClr val="374151"/>
                </a:solidFill>
                <a:effectLst/>
                <a:latin typeface="Söhne"/>
              </a:rPr>
              <a:t> when designing credit card features for this demographic.</a:t>
            </a:r>
            <a:endParaRPr lang="en-IN" sz="1200" dirty="0"/>
          </a:p>
          <a:p>
            <a:endParaRPr lang="en-IN" sz="600" dirty="0"/>
          </a:p>
          <a:p>
            <a:r>
              <a:rPr lang="en-IN" sz="1200" dirty="0"/>
              <a:t>Top Spending by categories – </a:t>
            </a:r>
          </a:p>
          <a:p>
            <a:pPr marL="171450" indent="-171450">
              <a:buFont typeface="Arial" panose="020B0604020202020204" pitchFamily="34" charset="0"/>
              <a:buChar char="•"/>
            </a:pPr>
            <a:r>
              <a:rPr lang="en-IN" sz="1200" dirty="0"/>
              <a:t>Entertainment</a:t>
            </a:r>
          </a:p>
          <a:p>
            <a:pPr marL="171450" indent="-171450">
              <a:buFont typeface="Arial" panose="020B0604020202020204" pitchFamily="34" charset="0"/>
              <a:buChar char="•"/>
            </a:pPr>
            <a:r>
              <a:rPr lang="en-IN" sz="1200" dirty="0"/>
              <a:t>Electronics</a:t>
            </a:r>
          </a:p>
          <a:p>
            <a:pPr marL="171450" indent="-171450">
              <a:buFont typeface="Arial" panose="020B0604020202020204" pitchFamily="34" charset="0"/>
              <a:buChar char="•"/>
            </a:pPr>
            <a:r>
              <a:rPr lang="en-IN" sz="1200" dirty="0"/>
              <a:t>Apparel</a:t>
            </a:r>
          </a:p>
        </p:txBody>
      </p:sp>
      <p:sp>
        <p:nvSpPr>
          <p:cNvPr id="8" name="TextBox 7">
            <a:extLst>
              <a:ext uri="{FF2B5EF4-FFF2-40B4-BE49-F238E27FC236}">
                <a16:creationId xmlns:a16="http://schemas.microsoft.com/office/drawing/2014/main" id="{B51704D3-4009-81E2-EAA5-9CD4ED8BF4AE}"/>
              </a:ext>
            </a:extLst>
          </p:cNvPr>
          <p:cNvSpPr txBox="1"/>
          <p:nvPr/>
        </p:nvSpPr>
        <p:spPr>
          <a:xfrm>
            <a:off x="8698153" y="3453649"/>
            <a:ext cx="2232349" cy="1384995"/>
          </a:xfrm>
          <a:prstGeom prst="rect">
            <a:avLst/>
          </a:prstGeom>
          <a:noFill/>
        </p:spPr>
        <p:txBody>
          <a:bodyPr wrap="square">
            <a:spAutoFit/>
          </a:bodyPr>
          <a:lstStyle/>
          <a:p>
            <a:r>
              <a:rPr lang="en-IN" sz="1200" b="1" dirty="0"/>
              <a:t>Male &amp; 35-45</a:t>
            </a:r>
          </a:p>
          <a:p>
            <a:r>
              <a:rPr lang="en-IN" sz="1200" b="1" dirty="0"/>
              <a:t>Top 5 spending categories</a:t>
            </a:r>
          </a:p>
          <a:p>
            <a:pPr marL="171450" indent="-171450">
              <a:buFont typeface="Arial" panose="020B0604020202020204" pitchFamily="34" charset="0"/>
              <a:buChar char="•"/>
            </a:pPr>
            <a:r>
              <a:rPr lang="en-IN" sz="1200" dirty="0"/>
              <a:t>Bills</a:t>
            </a:r>
          </a:p>
          <a:p>
            <a:pPr marL="171450" indent="-171450">
              <a:buFont typeface="Arial" panose="020B0604020202020204" pitchFamily="34" charset="0"/>
              <a:buChar char="•"/>
            </a:pPr>
            <a:r>
              <a:rPr lang="en-IN" sz="1200" dirty="0"/>
              <a:t>Electronics</a:t>
            </a:r>
          </a:p>
          <a:p>
            <a:pPr marL="171450" indent="-171450">
              <a:buFont typeface="Arial" panose="020B0604020202020204" pitchFamily="34" charset="0"/>
              <a:buChar char="•"/>
            </a:pPr>
            <a:r>
              <a:rPr lang="en-IN" sz="1200" dirty="0"/>
              <a:t>Groceries</a:t>
            </a:r>
          </a:p>
          <a:p>
            <a:pPr marL="171450" indent="-171450">
              <a:buFont typeface="Arial" panose="020B0604020202020204" pitchFamily="34" charset="0"/>
              <a:buChar char="•"/>
            </a:pPr>
            <a:r>
              <a:rPr lang="en-IN" sz="1200" dirty="0"/>
              <a:t>Health Wellness</a:t>
            </a:r>
          </a:p>
          <a:p>
            <a:pPr marL="171450" indent="-171450">
              <a:buFont typeface="Arial" panose="020B0604020202020204" pitchFamily="34" charset="0"/>
              <a:buChar char="•"/>
            </a:pPr>
            <a:r>
              <a:rPr lang="en-IN" sz="1200" dirty="0"/>
              <a:t>Travel</a:t>
            </a:r>
          </a:p>
        </p:txBody>
      </p:sp>
      <p:sp>
        <p:nvSpPr>
          <p:cNvPr id="10" name="TextBox 9">
            <a:extLst>
              <a:ext uri="{FF2B5EF4-FFF2-40B4-BE49-F238E27FC236}">
                <a16:creationId xmlns:a16="http://schemas.microsoft.com/office/drawing/2014/main" id="{91EB71B8-F62C-6A9A-6D11-C232ABFAFE55}"/>
              </a:ext>
            </a:extLst>
          </p:cNvPr>
          <p:cNvSpPr txBox="1"/>
          <p:nvPr/>
        </p:nvSpPr>
        <p:spPr>
          <a:xfrm>
            <a:off x="8688822" y="4935453"/>
            <a:ext cx="2599353" cy="1384995"/>
          </a:xfrm>
          <a:prstGeom prst="rect">
            <a:avLst/>
          </a:prstGeom>
          <a:noFill/>
        </p:spPr>
        <p:txBody>
          <a:bodyPr wrap="square">
            <a:spAutoFit/>
          </a:bodyPr>
          <a:lstStyle/>
          <a:p>
            <a:r>
              <a:rPr lang="en-IN" sz="1200" b="1" dirty="0"/>
              <a:t>Female &amp; 35-45</a:t>
            </a:r>
          </a:p>
          <a:p>
            <a:r>
              <a:rPr lang="en-IN" sz="1200" b="1" dirty="0"/>
              <a:t>Top 5 spending categories</a:t>
            </a:r>
          </a:p>
          <a:p>
            <a:pPr marL="171450" indent="-171450">
              <a:buFont typeface="Arial" panose="020B0604020202020204" pitchFamily="34" charset="0"/>
              <a:buChar char="•"/>
            </a:pPr>
            <a:r>
              <a:rPr lang="en-IN" sz="1200" dirty="0"/>
              <a:t>Health &amp; Wellness</a:t>
            </a:r>
          </a:p>
          <a:p>
            <a:pPr marL="171450" indent="-171450">
              <a:buFont typeface="Arial" panose="020B0604020202020204" pitchFamily="34" charset="0"/>
              <a:buChar char="•"/>
            </a:pPr>
            <a:r>
              <a:rPr lang="en-IN" sz="1200" dirty="0"/>
              <a:t>Bills</a:t>
            </a:r>
          </a:p>
          <a:p>
            <a:pPr marL="171450" indent="-171450">
              <a:buFont typeface="Arial" panose="020B0604020202020204" pitchFamily="34" charset="0"/>
              <a:buChar char="•"/>
            </a:pPr>
            <a:r>
              <a:rPr lang="en-IN" sz="1200" dirty="0"/>
              <a:t>Travel</a:t>
            </a:r>
          </a:p>
          <a:p>
            <a:pPr marL="171450" indent="-171450">
              <a:buFont typeface="Arial" panose="020B0604020202020204" pitchFamily="34" charset="0"/>
              <a:buChar char="•"/>
            </a:pPr>
            <a:r>
              <a:rPr lang="en-IN" sz="1200" dirty="0"/>
              <a:t>Electronics</a:t>
            </a:r>
          </a:p>
          <a:p>
            <a:pPr marL="171450" indent="-171450">
              <a:buFont typeface="Arial" panose="020B0604020202020204" pitchFamily="34" charset="0"/>
              <a:buChar char="•"/>
            </a:pPr>
            <a:r>
              <a:rPr lang="en-IN" sz="1200" dirty="0"/>
              <a:t>Groceries</a:t>
            </a:r>
          </a:p>
        </p:txBody>
      </p:sp>
      <p:sp>
        <p:nvSpPr>
          <p:cNvPr id="12" name="TextBox 11">
            <a:extLst>
              <a:ext uri="{FF2B5EF4-FFF2-40B4-BE49-F238E27FC236}">
                <a16:creationId xmlns:a16="http://schemas.microsoft.com/office/drawing/2014/main" id="{3E9AFD69-D25E-652B-E152-E9FE1C38A9B6}"/>
              </a:ext>
            </a:extLst>
          </p:cNvPr>
          <p:cNvSpPr txBox="1"/>
          <p:nvPr/>
        </p:nvSpPr>
        <p:spPr>
          <a:xfrm>
            <a:off x="6267166" y="4935453"/>
            <a:ext cx="2790631" cy="1384995"/>
          </a:xfrm>
          <a:prstGeom prst="rect">
            <a:avLst/>
          </a:prstGeom>
          <a:noFill/>
        </p:spPr>
        <p:txBody>
          <a:bodyPr wrap="square">
            <a:spAutoFit/>
          </a:bodyPr>
          <a:lstStyle/>
          <a:p>
            <a:r>
              <a:rPr lang="en-IN" sz="1200" b="1" dirty="0"/>
              <a:t>Female &amp; 25-34</a:t>
            </a:r>
          </a:p>
          <a:p>
            <a:r>
              <a:rPr lang="en-IN" sz="1200" b="1" dirty="0"/>
              <a:t>Top 5 spending categories</a:t>
            </a:r>
          </a:p>
          <a:p>
            <a:pPr marL="171450" indent="-171450">
              <a:buFont typeface="Arial" panose="020B0604020202020204" pitchFamily="34" charset="0"/>
              <a:buChar char="•"/>
            </a:pPr>
            <a:r>
              <a:rPr lang="en-IN" sz="1200" dirty="0"/>
              <a:t>Bills</a:t>
            </a:r>
          </a:p>
          <a:p>
            <a:pPr marL="171450" indent="-171450">
              <a:buFont typeface="Arial" panose="020B0604020202020204" pitchFamily="34" charset="0"/>
              <a:buChar char="•"/>
            </a:pPr>
            <a:r>
              <a:rPr lang="en-IN" sz="1200" dirty="0"/>
              <a:t>Travel</a:t>
            </a:r>
          </a:p>
          <a:p>
            <a:pPr marL="171450" indent="-171450">
              <a:buFont typeface="Arial" panose="020B0604020202020204" pitchFamily="34" charset="0"/>
              <a:buChar char="•"/>
            </a:pPr>
            <a:r>
              <a:rPr lang="en-IN" sz="1200" dirty="0"/>
              <a:t>Health &amp; Wellness</a:t>
            </a:r>
          </a:p>
          <a:p>
            <a:pPr marL="171450" indent="-171450">
              <a:buFont typeface="Arial" panose="020B0604020202020204" pitchFamily="34" charset="0"/>
              <a:buChar char="•"/>
            </a:pPr>
            <a:r>
              <a:rPr lang="en-IN" sz="1200" dirty="0"/>
              <a:t>Electronics</a:t>
            </a:r>
          </a:p>
          <a:p>
            <a:pPr marL="171450" indent="-171450">
              <a:buFont typeface="Arial" panose="020B0604020202020204" pitchFamily="34" charset="0"/>
              <a:buChar char="•"/>
            </a:pPr>
            <a:r>
              <a:rPr lang="en-IN" sz="1200" dirty="0"/>
              <a:t>Groceries</a:t>
            </a:r>
          </a:p>
        </p:txBody>
      </p:sp>
      <p:sp>
        <p:nvSpPr>
          <p:cNvPr id="14" name="TextBox 13">
            <a:extLst>
              <a:ext uri="{FF2B5EF4-FFF2-40B4-BE49-F238E27FC236}">
                <a16:creationId xmlns:a16="http://schemas.microsoft.com/office/drawing/2014/main" id="{46481264-FDE0-19D0-7F1D-399F3068BF46}"/>
              </a:ext>
            </a:extLst>
          </p:cNvPr>
          <p:cNvSpPr txBox="1"/>
          <p:nvPr/>
        </p:nvSpPr>
        <p:spPr>
          <a:xfrm>
            <a:off x="6267166" y="3453649"/>
            <a:ext cx="2790631" cy="1384995"/>
          </a:xfrm>
          <a:prstGeom prst="rect">
            <a:avLst/>
          </a:prstGeom>
          <a:noFill/>
        </p:spPr>
        <p:txBody>
          <a:bodyPr wrap="square">
            <a:spAutoFit/>
          </a:bodyPr>
          <a:lstStyle/>
          <a:p>
            <a:r>
              <a:rPr lang="en-IN" sz="1200" b="1" dirty="0"/>
              <a:t>Male &amp; 25-34</a:t>
            </a:r>
          </a:p>
          <a:p>
            <a:r>
              <a:rPr lang="en-IN" sz="1200" b="1" dirty="0"/>
              <a:t>Top 5 spending categories</a:t>
            </a:r>
          </a:p>
          <a:p>
            <a:pPr marL="171450" indent="-171450">
              <a:buFont typeface="Arial" panose="020B0604020202020204" pitchFamily="34" charset="0"/>
              <a:buChar char="•"/>
            </a:pPr>
            <a:r>
              <a:rPr lang="en-IN" sz="1200" dirty="0"/>
              <a:t>Bills</a:t>
            </a:r>
          </a:p>
          <a:p>
            <a:pPr marL="171450" indent="-171450">
              <a:buFont typeface="Arial" panose="020B0604020202020204" pitchFamily="34" charset="0"/>
              <a:buChar char="•"/>
            </a:pPr>
            <a:r>
              <a:rPr lang="en-IN" sz="1200" dirty="0"/>
              <a:t>Electronics</a:t>
            </a:r>
          </a:p>
          <a:p>
            <a:pPr marL="171450" indent="-171450">
              <a:buFont typeface="Arial" panose="020B0604020202020204" pitchFamily="34" charset="0"/>
              <a:buChar char="•"/>
            </a:pPr>
            <a:r>
              <a:rPr lang="en-IN" sz="1200" dirty="0"/>
              <a:t>Groceries</a:t>
            </a:r>
          </a:p>
          <a:p>
            <a:pPr marL="171450" indent="-171450">
              <a:buFont typeface="Arial" panose="020B0604020202020204" pitchFamily="34" charset="0"/>
              <a:buChar char="•"/>
            </a:pPr>
            <a:r>
              <a:rPr lang="en-IN" sz="1200" dirty="0"/>
              <a:t>Travel</a:t>
            </a:r>
          </a:p>
          <a:p>
            <a:pPr marL="171450" indent="-171450">
              <a:buFont typeface="Arial" panose="020B0604020202020204" pitchFamily="34" charset="0"/>
              <a:buChar char="•"/>
            </a:pPr>
            <a:r>
              <a:rPr lang="en-IN" sz="1200" dirty="0"/>
              <a:t>Entertainment</a:t>
            </a:r>
          </a:p>
        </p:txBody>
      </p:sp>
      <p:sp>
        <p:nvSpPr>
          <p:cNvPr id="18" name="TextBox 17">
            <a:extLst>
              <a:ext uri="{FF2B5EF4-FFF2-40B4-BE49-F238E27FC236}">
                <a16:creationId xmlns:a16="http://schemas.microsoft.com/office/drawing/2014/main" id="{083294EA-8DC1-83FF-D2AF-C3C44F878215}"/>
              </a:ext>
            </a:extLst>
          </p:cNvPr>
          <p:cNvSpPr txBox="1"/>
          <p:nvPr/>
        </p:nvSpPr>
        <p:spPr>
          <a:xfrm>
            <a:off x="6156131" y="1136834"/>
            <a:ext cx="5456749" cy="1384995"/>
          </a:xfrm>
          <a:prstGeom prst="rect">
            <a:avLst/>
          </a:prstGeom>
          <a:noFill/>
        </p:spPr>
        <p:txBody>
          <a:bodyPr wrap="square">
            <a:spAutoFit/>
          </a:bodyPr>
          <a:lstStyle/>
          <a:p>
            <a:r>
              <a:rPr lang="en-US" sz="1200" dirty="0"/>
              <a:t>The customers within this segment exhibit high credit utilization, frequent credit card usage, and substantial spending patterns.</a:t>
            </a:r>
          </a:p>
          <a:p>
            <a:endParaRPr lang="en-IN" sz="600" dirty="0"/>
          </a:p>
          <a:p>
            <a:pPr marL="171450" indent="-171450">
              <a:buFont typeface="Arial" panose="020B0604020202020204" pitchFamily="34" charset="0"/>
              <a:buChar char="•"/>
            </a:pPr>
            <a:r>
              <a:rPr lang="en-IN" sz="1200" b="1" dirty="0"/>
              <a:t>Age group – 25-34 &amp; 35-45</a:t>
            </a:r>
          </a:p>
          <a:p>
            <a:pPr marL="171450" indent="-171450">
              <a:buFont typeface="Arial" panose="020B0604020202020204" pitchFamily="34" charset="0"/>
              <a:buChar char="•"/>
            </a:pPr>
            <a:r>
              <a:rPr lang="en-IN" sz="1200" b="1" dirty="0"/>
              <a:t>Marital Status – Married </a:t>
            </a:r>
          </a:p>
          <a:p>
            <a:pPr marL="171450" indent="-171450">
              <a:buFont typeface="Arial" panose="020B0604020202020204" pitchFamily="34" charset="0"/>
              <a:buChar char="•"/>
            </a:pPr>
            <a:r>
              <a:rPr lang="en-IN" sz="1200" b="1" dirty="0"/>
              <a:t>Occupation -  Salaried IT Employee</a:t>
            </a:r>
          </a:p>
          <a:p>
            <a:endParaRPr lang="en-IN" sz="600" dirty="0"/>
          </a:p>
          <a:p>
            <a:r>
              <a:rPr lang="en-IN" sz="1200" dirty="0"/>
              <a:t>Spent </a:t>
            </a:r>
            <a:r>
              <a:rPr lang="en-IN" sz="1200" b="1" dirty="0"/>
              <a:t>19M</a:t>
            </a:r>
            <a:r>
              <a:rPr lang="en-IN" sz="1200" dirty="0"/>
              <a:t> which is </a:t>
            </a:r>
            <a:r>
              <a:rPr lang="en-IN" sz="1200" b="1" dirty="0"/>
              <a:t>33.92 % </a:t>
            </a:r>
            <a:r>
              <a:rPr lang="en-IN" sz="1200" dirty="0"/>
              <a:t>of total spendings</a:t>
            </a:r>
          </a:p>
        </p:txBody>
      </p:sp>
      <p:sp>
        <p:nvSpPr>
          <p:cNvPr id="20" name="TextBox 19">
            <a:extLst>
              <a:ext uri="{FF2B5EF4-FFF2-40B4-BE49-F238E27FC236}">
                <a16:creationId xmlns:a16="http://schemas.microsoft.com/office/drawing/2014/main" id="{2A9255B8-14AC-83A9-766C-FD35E755330A}"/>
              </a:ext>
            </a:extLst>
          </p:cNvPr>
          <p:cNvSpPr txBox="1"/>
          <p:nvPr/>
        </p:nvSpPr>
        <p:spPr>
          <a:xfrm>
            <a:off x="6094446" y="2510555"/>
            <a:ext cx="5813074" cy="923330"/>
          </a:xfrm>
          <a:prstGeom prst="rect">
            <a:avLst/>
          </a:prstGeom>
          <a:noFill/>
        </p:spPr>
        <p:txBody>
          <a:bodyPr wrap="square">
            <a:spAutoFit/>
          </a:bodyPr>
          <a:lstStyle/>
          <a:p>
            <a:r>
              <a:rPr lang="en-IN" sz="1300" b="1" dirty="0"/>
              <a:t>Top spending categories by group</a:t>
            </a:r>
          </a:p>
          <a:p>
            <a:endParaRPr lang="en-IN" sz="500" b="1" dirty="0"/>
          </a:p>
          <a:p>
            <a:r>
              <a:rPr lang="en-IN" sz="1200" dirty="0"/>
              <a:t>  </a:t>
            </a:r>
            <a:r>
              <a:rPr lang="en-US" sz="1200" dirty="0"/>
              <a:t>Identifying the top spending categories of ideal customers helps discern their spending</a:t>
            </a:r>
          </a:p>
          <a:p>
            <a:r>
              <a:rPr lang="en-US" sz="1200" dirty="0"/>
              <a:t>  preferences and facilitating the design of credit card features aligned with their specific</a:t>
            </a:r>
          </a:p>
          <a:p>
            <a:r>
              <a:rPr lang="en-US" sz="1200" dirty="0"/>
              <a:t>  behavioral patterns and needs.</a:t>
            </a:r>
            <a:endParaRPr lang="en-IN" sz="1200" dirty="0"/>
          </a:p>
        </p:txBody>
      </p:sp>
      <p:sp>
        <p:nvSpPr>
          <p:cNvPr id="21" name="TextBox 20">
            <a:extLst>
              <a:ext uri="{FF2B5EF4-FFF2-40B4-BE49-F238E27FC236}">
                <a16:creationId xmlns:a16="http://schemas.microsoft.com/office/drawing/2014/main" id="{214F486F-6560-55CC-61A0-16B43862633E}"/>
              </a:ext>
            </a:extLst>
          </p:cNvPr>
          <p:cNvSpPr txBox="1"/>
          <p:nvPr/>
        </p:nvSpPr>
        <p:spPr>
          <a:xfrm>
            <a:off x="403441" y="4822652"/>
            <a:ext cx="5521392" cy="2031325"/>
          </a:xfrm>
          <a:prstGeom prst="rect">
            <a:avLst/>
          </a:prstGeom>
          <a:noFill/>
        </p:spPr>
        <p:txBody>
          <a:bodyPr wrap="square" rtlCol="0">
            <a:spAutoFit/>
          </a:bodyPr>
          <a:lstStyle/>
          <a:p>
            <a:r>
              <a:rPr lang="en-IN" sz="1400" b="1" dirty="0"/>
              <a:t>Senior Customer Segment</a:t>
            </a:r>
          </a:p>
          <a:p>
            <a:endParaRPr lang="en-IN" sz="600" dirty="0"/>
          </a:p>
          <a:p>
            <a:r>
              <a:rPr lang="en-US" sz="1200" b="0" i="0" dirty="0">
                <a:solidFill>
                  <a:srgbClr val="374151"/>
                </a:solidFill>
                <a:effectLst/>
                <a:latin typeface="Söhne"/>
              </a:rPr>
              <a:t> The senior customer segment, aged 45 and above, exhibits high average income and  </a:t>
            </a:r>
          </a:p>
          <a:p>
            <a:r>
              <a:rPr lang="en-US" sz="1200" b="0" i="0" dirty="0">
                <a:solidFill>
                  <a:srgbClr val="374151"/>
                </a:solidFill>
                <a:effectLst/>
                <a:latin typeface="Söhne"/>
              </a:rPr>
              <a:t> responsible % utilization. However, their spending via credit cards falls below 50%.</a:t>
            </a:r>
          </a:p>
          <a:p>
            <a:r>
              <a:rPr lang="en-US" sz="1200" b="0" i="0" dirty="0">
                <a:solidFill>
                  <a:srgbClr val="374151"/>
                </a:solidFill>
                <a:effectLst/>
                <a:latin typeface="Söhne"/>
              </a:rPr>
              <a:t> Targeting life essential categories like Bills, Health &amp; Wellness, and Travel could help</a:t>
            </a:r>
          </a:p>
          <a:p>
            <a:r>
              <a:rPr lang="en-US" sz="1200" b="0" i="0" dirty="0">
                <a:solidFill>
                  <a:srgbClr val="374151"/>
                </a:solidFill>
                <a:effectLst/>
                <a:latin typeface="Söhne"/>
              </a:rPr>
              <a:t> increase their credit card usage percentage among this group.</a:t>
            </a:r>
          </a:p>
          <a:p>
            <a:endParaRPr lang="en-IN" sz="600" dirty="0"/>
          </a:p>
          <a:p>
            <a:r>
              <a:rPr lang="en-IN" sz="1200" dirty="0"/>
              <a:t>Top expenditure by categories – </a:t>
            </a:r>
          </a:p>
          <a:p>
            <a:r>
              <a:rPr lang="en-IN" sz="1200" dirty="0"/>
              <a:t>Bills</a:t>
            </a:r>
          </a:p>
          <a:p>
            <a:r>
              <a:rPr lang="en-IN" sz="1200" dirty="0"/>
              <a:t>Health &amp; wellness</a:t>
            </a:r>
          </a:p>
          <a:p>
            <a:r>
              <a:rPr lang="en-IN" sz="1200" dirty="0"/>
              <a:t>Travel</a:t>
            </a:r>
          </a:p>
        </p:txBody>
      </p:sp>
      <p:sp>
        <p:nvSpPr>
          <p:cNvPr id="2" name="TextBox 1">
            <a:extLst>
              <a:ext uri="{FF2B5EF4-FFF2-40B4-BE49-F238E27FC236}">
                <a16:creationId xmlns:a16="http://schemas.microsoft.com/office/drawing/2014/main" id="{F25B3AD0-BF13-D596-8076-E59FAD3E72D3}"/>
              </a:ext>
            </a:extLst>
          </p:cNvPr>
          <p:cNvSpPr txBox="1"/>
          <p:nvPr/>
        </p:nvSpPr>
        <p:spPr>
          <a:xfrm>
            <a:off x="403443" y="176208"/>
            <a:ext cx="7909977" cy="584775"/>
          </a:xfrm>
          <a:prstGeom prst="rect">
            <a:avLst/>
          </a:prstGeom>
          <a:noFill/>
        </p:spPr>
        <p:txBody>
          <a:bodyPr wrap="square">
            <a:spAutoFit/>
          </a:bodyPr>
          <a:lstStyle/>
          <a:p>
            <a:r>
              <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Key Customer </a:t>
            </a:r>
            <a:r>
              <a:rPr lang="en-IN" sz="320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rPr>
              <a:t>Segments</a:t>
            </a:r>
            <a:endParaRPr lang="en-IN" sz="3200" i="0" dirty="0">
              <a:ln w="0"/>
              <a:solidFill>
                <a:schemeClr val="accent1"/>
              </a:solidFill>
              <a:effectLst>
                <a:outerShdw blurRad="38100" dist="25400" dir="5400000" algn="ctr" rotWithShape="0">
                  <a:srgbClr val="6E747A">
                    <a:alpha val="43000"/>
                  </a:srgbClr>
                </a:outerShdw>
              </a:effectLst>
              <a:latin typeface="Montserrat" panose="00000500000000000000" pitchFamily="2" charset="0"/>
            </a:endParaRPr>
          </a:p>
        </p:txBody>
      </p:sp>
      <p:cxnSp>
        <p:nvCxnSpPr>
          <p:cNvPr id="3" name="Straight Connector 2">
            <a:extLst>
              <a:ext uri="{FF2B5EF4-FFF2-40B4-BE49-F238E27FC236}">
                <a16:creationId xmlns:a16="http://schemas.microsoft.com/office/drawing/2014/main" id="{3C4A884C-4272-A59B-5890-4FBF8340438C}"/>
              </a:ext>
            </a:extLst>
          </p:cNvPr>
          <p:cNvCxnSpPr>
            <a:cxnSpLocks/>
          </p:cNvCxnSpPr>
          <p:nvPr/>
        </p:nvCxnSpPr>
        <p:spPr>
          <a:xfrm>
            <a:off x="431436" y="813828"/>
            <a:ext cx="11354164"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68236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6986</TotalTime>
  <Words>1209</Words>
  <Application>Microsoft Office PowerPoint</Application>
  <PresentationFormat>Widescreen</PresentationFormat>
  <Paragraphs>204</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굴림체</vt:lpstr>
      <vt:lpstr>-apple-system</vt:lpstr>
      <vt:lpstr>Arial</vt:lpstr>
      <vt:lpstr>Calibri</vt:lpstr>
      <vt:lpstr>Calibri Light</vt:lpstr>
      <vt:lpstr>Calibri-Bold</vt:lpstr>
      <vt:lpstr>Montserrat</vt:lpstr>
      <vt:lpstr>Söhne</vt:lpstr>
      <vt:lpstr>Office Theme</vt:lpstr>
      <vt:lpstr>POWERPOINT TEMPLATE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Vaibhav Mehendale</dc:creator>
  <cp:lastModifiedBy>Vaibhav Mehendale</cp:lastModifiedBy>
  <cp:revision>1</cp:revision>
  <dcterms:created xsi:type="dcterms:W3CDTF">2023-12-28T18:26:20Z</dcterms:created>
  <dcterms:modified xsi:type="dcterms:W3CDTF">2024-01-02T16:31:42Z</dcterms:modified>
</cp:coreProperties>
</file>